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3" r:id="rId8"/>
    <p:sldId id="265" r:id="rId9"/>
    <p:sldId id="264" r:id="rId10"/>
    <p:sldId id="266" r:id="rId11"/>
    <p:sldId id="261" r:id="rId12"/>
    <p:sldId id="26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532D-0271-499E-BD8C-727A15D034E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0C85-FE90-4239-BC36-29684BAEC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08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3909" y="365125"/>
            <a:ext cx="11249891" cy="1526020"/>
          </a:xfrm>
        </p:spPr>
        <p:txBody>
          <a:bodyPr/>
          <a:lstStyle/>
          <a:p>
            <a:r>
              <a:rPr lang="en-US" dirty="0" smtClean="0"/>
              <a:t>Which ocean connects Africa, Asia and Australia 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61209" y="1808884"/>
            <a:ext cx="3823854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Ocean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cdn.whatarethe7continents.com/wp-content/uploads/2013/08/indian-ocea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475"/>
            <a:ext cx="723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continent has the most people?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english-online.at/geography/world-population/world-population-distribution-by-contin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92" y="2029257"/>
            <a:ext cx="9044901" cy="40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largest hot desert?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Sahara </a:t>
            </a:r>
            <a:endParaRPr lang="en-US" dirty="0"/>
          </a:p>
        </p:txBody>
      </p:sp>
      <p:pic>
        <p:nvPicPr>
          <p:cNvPr id="10242" name="Picture 2" descr="https://upload.wikimedia.org/wikipedia/commons/a/a7/Sahara_satellite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95246"/>
            <a:ext cx="92392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Amazon Rainforest?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camp41.files.wordpress.com/2012/08/am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690688"/>
            <a:ext cx="4857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koalas from?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australianpersianbusinessnetworking.com/wp-content/uploads/2015/05/Study_Work_Australia_Map_of_Australia_Tourism_Australia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676399"/>
            <a:ext cx="73247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Niagara Falls?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www.niagarafallslive.com/images/niagara_falls_aerial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108482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rypted-tbn0.gstatic.com/images?q=tbn:ANd9GcTLZ7ivCNctTXrijSBzMYS04-3mo37-ayjaYuH-u6XdONAIwF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73" y="149225"/>
            <a:ext cx="238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Eiffel Tower?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thumbs.dreamstime.com/z/statue-eiffel-tower-map-21578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127466"/>
            <a:ext cx="70389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Continent Quiz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tforgame.com/images/hidden-gam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76"/>
            <a:ext cx="12192000" cy="64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25685" y="136524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Octopus </a:t>
            </a:r>
            <a:endParaRPr lang="en-US" sz="2800" b="1" dirty="0"/>
          </a:p>
        </p:txBody>
      </p:sp>
      <p:sp>
        <p:nvSpPr>
          <p:cNvPr id="6" name="직사각형 5"/>
          <p:cNvSpPr/>
          <p:nvPr/>
        </p:nvSpPr>
        <p:spPr>
          <a:xfrm>
            <a:off x="4625685" y="136524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Skull </a:t>
            </a:r>
            <a:endParaRPr 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625685" y="145977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Sword</a:t>
            </a:r>
            <a:endParaRPr lang="en-US" sz="2800" b="1" dirty="0"/>
          </a:p>
        </p:txBody>
      </p:sp>
      <p:sp>
        <p:nvSpPr>
          <p:cNvPr id="8" name="직사각형 7"/>
          <p:cNvSpPr/>
          <p:nvPr/>
        </p:nvSpPr>
        <p:spPr>
          <a:xfrm>
            <a:off x="4625685" y="136523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Nautilus    </a:t>
            </a:r>
            <a:endParaRPr lang="en-US" sz="2800" b="1" dirty="0"/>
          </a:p>
        </p:txBody>
      </p:sp>
      <p:sp>
        <p:nvSpPr>
          <p:cNvPr id="9" name="직사각형 8"/>
          <p:cNvSpPr/>
          <p:nvPr/>
        </p:nvSpPr>
        <p:spPr>
          <a:xfrm>
            <a:off x="4625685" y="155430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37</a:t>
            </a:r>
            <a:endParaRPr lang="en-US" sz="2800" b="1" dirty="0"/>
          </a:p>
        </p:txBody>
      </p:sp>
      <p:sp>
        <p:nvSpPr>
          <p:cNvPr id="10" name="직사각형 9"/>
          <p:cNvSpPr/>
          <p:nvPr/>
        </p:nvSpPr>
        <p:spPr>
          <a:xfrm>
            <a:off x="4625684" y="124402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Crab </a:t>
            </a:r>
            <a:endParaRPr 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25684" y="133855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An aquarium</a:t>
            </a:r>
          </a:p>
          <a:p>
            <a:pPr algn="ctr"/>
            <a:r>
              <a:rPr lang="en-US" sz="2800" b="1" dirty="0" smtClean="0"/>
              <a:t> fish net</a:t>
            </a:r>
            <a:endParaRPr lang="en-US" sz="2800" b="1" dirty="0"/>
          </a:p>
        </p:txBody>
      </p:sp>
      <p:sp>
        <p:nvSpPr>
          <p:cNvPr id="12" name="직사각형 11"/>
          <p:cNvSpPr/>
          <p:nvPr/>
        </p:nvSpPr>
        <p:spPr>
          <a:xfrm>
            <a:off x="4625684" y="143308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Starfish </a:t>
            </a:r>
            <a:endParaRPr lang="en-US" sz="2800" b="1" dirty="0"/>
          </a:p>
        </p:txBody>
      </p:sp>
      <p:sp>
        <p:nvSpPr>
          <p:cNvPr id="13" name="직사각형 12"/>
          <p:cNvSpPr/>
          <p:nvPr/>
        </p:nvSpPr>
        <p:spPr>
          <a:xfrm>
            <a:off x="4625684" y="133854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Fishing pole</a:t>
            </a:r>
            <a:endParaRPr lang="en-US" sz="2800" b="1" dirty="0"/>
          </a:p>
        </p:txBody>
      </p:sp>
      <p:sp>
        <p:nvSpPr>
          <p:cNvPr id="14" name="직사각형 13"/>
          <p:cNvSpPr/>
          <p:nvPr/>
        </p:nvSpPr>
        <p:spPr>
          <a:xfrm>
            <a:off x="4616155" y="133853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Magic lamp</a:t>
            </a:r>
            <a:endParaRPr lang="en-US" sz="2800" b="1" dirty="0"/>
          </a:p>
        </p:txBody>
      </p:sp>
      <p:sp>
        <p:nvSpPr>
          <p:cNvPr id="15" name="직사각형 14"/>
          <p:cNvSpPr/>
          <p:nvPr/>
        </p:nvSpPr>
        <p:spPr>
          <a:xfrm>
            <a:off x="4622220" y="122019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Footprint </a:t>
            </a:r>
            <a:endParaRPr lang="en-US" sz="2800" b="1" dirty="0"/>
          </a:p>
        </p:txBody>
      </p:sp>
      <p:sp>
        <p:nvSpPr>
          <p:cNvPr id="16" name="직사각형 15"/>
          <p:cNvSpPr/>
          <p:nvPr/>
        </p:nvSpPr>
        <p:spPr>
          <a:xfrm>
            <a:off x="4625684" y="132135"/>
            <a:ext cx="3136323" cy="779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Rope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42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surface is almost 71% water.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3/3a/Landusepiechar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1825625"/>
            <a:ext cx="539398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67898" y="550717"/>
            <a:ext cx="2538847" cy="61825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032172" y="661510"/>
            <a:ext cx="1835727" cy="6176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1</a:t>
            </a:r>
          </a:p>
          <a:p>
            <a:pPr marL="0" indent="0" algn="r">
              <a:buNone/>
            </a:pPr>
            <a:r>
              <a:rPr lang="en-US" dirty="0" smtClean="0"/>
              <a:t>2</a:t>
            </a:r>
          </a:p>
          <a:p>
            <a:pPr marL="0" indent="0" algn="r">
              <a:buNone/>
            </a:pPr>
            <a:r>
              <a:rPr lang="en-US" dirty="0" smtClean="0"/>
              <a:t>3</a:t>
            </a:r>
          </a:p>
          <a:p>
            <a:pPr marL="0" indent="0" algn="r">
              <a:buNone/>
            </a:pPr>
            <a:r>
              <a:rPr lang="en-US" dirty="0" smtClean="0"/>
              <a:t>4</a:t>
            </a:r>
          </a:p>
          <a:p>
            <a:pPr marL="0" indent="0" algn="r">
              <a:buNone/>
            </a:pPr>
            <a:r>
              <a:rPr lang="en-US" dirty="0" smtClean="0"/>
              <a:t>5</a:t>
            </a:r>
          </a:p>
          <a:p>
            <a:pPr marL="0" indent="0" algn="r">
              <a:buNone/>
            </a:pPr>
            <a:r>
              <a:rPr lang="en-US" dirty="0" smtClean="0"/>
              <a:t>6</a:t>
            </a:r>
          </a:p>
          <a:p>
            <a:pPr marL="0" indent="0" algn="r">
              <a:buNone/>
            </a:pPr>
            <a:r>
              <a:rPr lang="en-US" dirty="0" smtClean="0"/>
              <a:t>7</a:t>
            </a:r>
          </a:p>
          <a:p>
            <a:pPr marL="0" indent="0" algn="r">
              <a:buNone/>
            </a:pPr>
            <a:r>
              <a:rPr lang="en-US" dirty="0" smtClean="0"/>
              <a:t>A</a:t>
            </a:r>
          </a:p>
          <a:p>
            <a:pPr marL="0" indent="0" algn="r">
              <a:buNone/>
            </a:pPr>
            <a:r>
              <a:rPr lang="en-US" dirty="0" smtClean="0"/>
              <a:t>B</a:t>
            </a:r>
          </a:p>
          <a:p>
            <a:pPr marL="0" indent="0" algn="r">
              <a:buNone/>
            </a:pPr>
            <a:r>
              <a:rPr lang="en-US" dirty="0" smtClean="0"/>
              <a:t>C</a:t>
            </a:r>
          </a:p>
          <a:p>
            <a:pPr marL="0" indent="0" algn="r">
              <a:buNone/>
            </a:pPr>
            <a:r>
              <a:rPr lang="en-US" dirty="0" smtClean="0"/>
              <a:t>D</a:t>
            </a:r>
          </a:p>
          <a:p>
            <a:pPr marL="0" indent="0" algn="r">
              <a:buNone/>
            </a:pPr>
            <a:r>
              <a:rPr lang="en-US" dirty="0" smtClean="0"/>
              <a:t>E</a:t>
            </a:r>
          </a:p>
        </p:txBody>
      </p:sp>
      <p:pic>
        <p:nvPicPr>
          <p:cNvPr id="2050" name="Picture 2" descr="http://www.rahmahmuslimhomeschool.co.uk/index/wp-content/uploads/2012/12/conti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762" cy="68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upload.wikimedia.org/wikipedia/commons/f/f8/World_map_with_equ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5"/>
            <a:ext cx="12192000" cy="62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largest ocean?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13164" y="1589809"/>
            <a:ext cx="3823854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cdn.whatarethe7continents.com/wp-content/uploads/2013/08/pacific-ocea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475"/>
            <a:ext cx="723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coldest ocean?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13164" y="1589809"/>
            <a:ext cx="3823854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Ocean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dn.whatarethe7continents.com/wp-content/uploads/2013/08/southern-ocea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475"/>
            <a:ext cx="723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you find polar bears swimming?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13164" y="1589809"/>
            <a:ext cx="3823854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Ocean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cdn.whatarethe7continents.com/wp-content/uploads/2013/08/arctic-ocea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475"/>
            <a:ext cx="723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ocean can you see from New York?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13164" y="1589809"/>
            <a:ext cx="3823854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Ocean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Atlantic Ocea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6475"/>
            <a:ext cx="723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127</Words>
  <Application>Microsoft Office PowerPoint</Application>
  <PresentationFormat>와이드스크린</PresentationFormat>
  <Paragraphs>46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Theme</vt:lpstr>
      <vt:lpstr>Oceans </vt:lpstr>
      <vt:lpstr>PowerPoint 프레젠테이션</vt:lpstr>
      <vt:lpstr>The earth surface is almost 71% water.  </vt:lpstr>
      <vt:lpstr> </vt:lpstr>
      <vt:lpstr>PowerPoint 프레젠테이션</vt:lpstr>
      <vt:lpstr>What is the largest ocean?  </vt:lpstr>
      <vt:lpstr>What is the coldest ocean?  </vt:lpstr>
      <vt:lpstr>Where can you find polar bears swimming?  </vt:lpstr>
      <vt:lpstr>What ocean can you see from New York? </vt:lpstr>
      <vt:lpstr>Which ocean connects Africa, Asia and Australia   </vt:lpstr>
      <vt:lpstr>Which continent has the most people?  </vt:lpstr>
      <vt:lpstr>Where is the largest hot desert?  </vt:lpstr>
      <vt:lpstr>Where is the Amazon Rainforest?  </vt:lpstr>
      <vt:lpstr>Where are koalas from?  </vt:lpstr>
      <vt:lpstr>Where is Niagara Falls? </vt:lpstr>
      <vt:lpstr>Where is the Eiffel Tower?  </vt:lpstr>
      <vt:lpstr>Continent Quiz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</dc:title>
  <dc:creator>user</dc:creator>
  <cp:lastModifiedBy>user</cp:lastModifiedBy>
  <cp:revision>7</cp:revision>
  <dcterms:created xsi:type="dcterms:W3CDTF">2016-04-11T06:43:04Z</dcterms:created>
  <dcterms:modified xsi:type="dcterms:W3CDTF">2016-04-11T07:54:47Z</dcterms:modified>
</cp:coreProperties>
</file>