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8" r:id="rId11"/>
    <p:sldId id="264" r:id="rId12"/>
    <p:sldId id="266" r:id="rId13"/>
    <p:sldId id="267" r:id="rId14"/>
    <p:sldId id="269" r:id="rId15"/>
    <p:sldId id="271" r:id="rId16"/>
    <p:sldId id="272" r:id="rId17"/>
    <p:sldId id="273" r:id="rId18"/>
    <p:sldId id="274" r:id="rId19"/>
    <p:sldId id="277" r:id="rId20"/>
    <p:sldId id="279" r:id="rId21"/>
    <p:sldId id="275" r:id="rId22"/>
    <p:sldId id="276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  <p:sldId id="27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494" autoAdjust="0"/>
  </p:normalViewPr>
  <p:slideViewPr>
    <p:cSldViewPr snapToGrid="0">
      <p:cViewPr varScale="1">
        <p:scale>
          <a:sx n="92" d="100"/>
          <a:sy n="92" d="100"/>
        </p:scale>
        <p:origin x="4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24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5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78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239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5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7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99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74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8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E27B-718C-4DA9-957D-FE13821FEDE4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46850-9BB2-4128-AE84-6C123B8F2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6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jV2WP0wkv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GPv8CwU0L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9.jpeg"/><Relationship Id="rId4" Type="http://schemas.openxmlformats.org/officeDocument/2006/relationships/image" Target="../media/image32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1.jpeg"/><Relationship Id="rId7" Type="http://schemas.openxmlformats.org/officeDocument/2006/relationships/image" Target="../media/image37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Relationship Id="rId9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1.jpeg"/><Relationship Id="rId7" Type="http://schemas.openxmlformats.org/officeDocument/2006/relationships/image" Target="../media/image38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9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Tardigrades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www.youtube.com/watch?v=cjV2WP0wkvo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Where do they live?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9471" y="1815956"/>
            <a:ext cx="3931228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Humans</a:t>
            </a:r>
          </a:p>
          <a:p>
            <a:r>
              <a:rPr lang="en-US" dirty="0" smtClean="0"/>
              <a:t>Polar bears</a:t>
            </a:r>
          </a:p>
          <a:p>
            <a:r>
              <a:rPr lang="en-US" dirty="0" smtClean="0"/>
              <a:t>Elephants</a:t>
            </a:r>
          </a:p>
          <a:p>
            <a:r>
              <a:rPr lang="en-US" dirty="0" smtClean="0"/>
              <a:t>Goat</a:t>
            </a:r>
          </a:p>
          <a:p>
            <a:r>
              <a:rPr lang="en-US" dirty="0" smtClean="0"/>
              <a:t>Crocodiles</a:t>
            </a:r>
          </a:p>
          <a:p>
            <a:r>
              <a:rPr lang="en-US" dirty="0" smtClean="0"/>
              <a:t>Crab</a:t>
            </a:r>
          </a:p>
          <a:p>
            <a:r>
              <a:rPr lang="en-US" dirty="0" smtClean="0"/>
              <a:t>Penguin </a:t>
            </a:r>
          </a:p>
          <a:p>
            <a:r>
              <a:rPr lang="en-US" dirty="0" smtClean="0"/>
              <a:t>Spiders </a:t>
            </a:r>
          </a:p>
          <a:p>
            <a:r>
              <a:rPr lang="en-US" dirty="0" smtClean="0"/>
              <a:t>Mosquitoes  </a:t>
            </a:r>
          </a:p>
          <a:p>
            <a:r>
              <a:rPr lang="en-US" dirty="0" smtClean="0"/>
              <a:t>Tardigrades  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850573" y="1247776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Ocean </a:t>
            </a:r>
            <a:endParaRPr 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166755" y="1065213"/>
            <a:ext cx="1565564" cy="808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Deep  Ocean </a:t>
            </a:r>
            <a:endParaRPr 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413665" y="1247775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Jungle</a:t>
            </a:r>
            <a:endParaRPr 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498217" y="1247775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937794" y="1177276"/>
            <a:ext cx="1565564" cy="77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Desert </a:t>
            </a:r>
            <a:endParaRPr 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9237517" y="1028989"/>
            <a:ext cx="1565564" cy="776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Polar Regions </a:t>
            </a:r>
            <a:endParaRPr 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285057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097484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40935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586112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91181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922540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0521674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35527" y="1805276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35527" y="2281061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35527" y="2760564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35527" y="3318124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35527" y="3808779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35527" y="4344037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5527" y="4823539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29471" y="5347647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29471" y="5860603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29471" y="6384710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54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1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tardigrades survive?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Dehydrate and rehydrate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6386" name="Picture 2" descr="Image result for tardi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08" y="2650747"/>
            <a:ext cx="7287491" cy="435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upload.wikimedia.org/wikipedia/commons/6/65/Hypsibiusdujardi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2" y="2825893"/>
            <a:ext cx="4672487" cy="38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1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Extreme Animals #1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www.youtube.com/watch?v=2GPv8CwU0Ls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4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Adjectives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Image result for animal collag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170321"/>
            <a:ext cx="9884930" cy="715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60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Hard / Tough / Thick Skinned</a:t>
            </a:r>
            <a:endParaRPr lang="en-US" dirty="0"/>
          </a:p>
        </p:txBody>
      </p:sp>
      <p:pic>
        <p:nvPicPr>
          <p:cNvPr id="4098" name="Picture 2" descr="Image result for hard skin anim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328" y="1770443"/>
            <a:ext cx="8853344" cy="508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7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2858943"/>
            <a:ext cx="6508173" cy="1325563"/>
          </a:xfrm>
        </p:spPr>
        <p:txBody>
          <a:bodyPr/>
          <a:lstStyle/>
          <a:p>
            <a:pPr algn="ctr"/>
            <a:r>
              <a:rPr lang="en-US" dirty="0" smtClean="0"/>
              <a:t>Soft / Mushy / Squishy </a:t>
            </a:r>
            <a:endParaRPr lang="en-US" dirty="0"/>
          </a:p>
        </p:txBody>
      </p:sp>
      <p:pic>
        <p:nvPicPr>
          <p:cNvPr id="3074" name="Picture 2" descr="Image result for sof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6145" y="-19162"/>
            <a:ext cx="4585855" cy="689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46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Hairy / Fluffy / Furry </a:t>
            </a:r>
            <a:endParaRPr lang="en-US" dirty="0"/>
          </a:p>
        </p:txBody>
      </p:sp>
      <p:pic>
        <p:nvPicPr>
          <p:cNvPr id="2050" name="Picture 2" descr="Image result for fluf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676399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91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Hairless / Bald / Bare </a:t>
            </a:r>
            <a:endParaRPr lang="en-US" dirty="0"/>
          </a:p>
        </p:txBody>
      </p:sp>
      <p:pic>
        <p:nvPicPr>
          <p:cNvPr id="1026" name="Picture 2" descr="Image result for hairl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519" y="2604274"/>
            <a:ext cx="5240482" cy="425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74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Feathery</a:t>
            </a:r>
            <a:endParaRPr lang="en-US" dirty="0"/>
          </a:p>
        </p:txBody>
      </p:sp>
      <p:pic>
        <p:nvPicPr>
          <p:cNvPr id="7170" name="Picture 2" descr="Image result for feather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EBE9"/>
              </a:clrFrom>
              <a:clrTo>
                <a:srgbClr val="ECEB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1551"/>
            <a:ext cx="12192000" cy="498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57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Tardigrade Nicknames: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Water Bear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Moss Piglets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 descr="Image result for tardigra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582" y="2047009"/>
            <a:ext cx="8568418" cy="482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Scaly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Image result for Fi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813" y="2505849"/>
            <a:ext cx="9717830" cy="3560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5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Slimy / Greasy / Slippery </a:t>
            </a:r>
            <a:endParaRPr lang="en-US" dirty="0"/>
          </a:p>
        </p:txBody>
      </p:sp>
      <p:pic>
        <p:nvPicPr>
          <p:cNvPr id="6146" name="Picture 2" descr="Image result for sli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2" y="1557843"/>
            <a:ext cx="921067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9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Smelly / Stinky</a:t>
            </a:r>
            <a:endParaRPr lang="en-US" dirty="0"/>
          </a:p>
        </p:txBody>
      </p:sp>
      <p:pic>
        <p:nvPicPr>
          <p:cNvPr id="5122" name="Picture 2" descr="Image result for smel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200275"/>
            <a:ext cx="9315450" cy="465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Bumpy / Rough </a:t>
            </a:r>
            <a:endParaRPr lang="en-US" dirty="0"/>
          </a:p>
        </p:txBody>
      </p:sp>
      <p:pic>
        <p:nvPicPr>
          <p:cNvPr id="9218" name="Picture 2" descr="Image result for bum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7" y="1676399"/>
            <a:ext cx="69056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44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1" y="-1"/>
            <a:ext cx="3222595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Slimy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6" name="Picture 6" descr="Image result for hairles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2431472"/>
            <a:ext cx="3222594" cy="23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fluffy bunn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4825453"/>
            <a:ext cx="3631799" cy="2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stinky animal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0"/>
            <a:ext cx="3604233" cy="24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Image result for slu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292" y="4694428"/>
            <a:ext cx="3637844" cy="21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7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1" y="-1"/>
            <a:ext cx="3222595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Bare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6" name="Picture 6" descr="Image result for hairl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2431472"/>
            <a:ext cx="3222594" cy="2395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mage result for fluffy bunn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4825453"/>
            <a:ext cx="3631799" cy="2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stinky animals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0"/>
            <a:ext cx="3604233" cy="24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12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oa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1" y="-1"/>
            <a:ext cx="3222595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Stinky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8" name="Picture 8" descr="Image result for fluffy bunn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4825453"/>
            <a:ext cx="3631799" cy="2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Image result for stinky anima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0"/>
            <a:ext cx="3604233" cy="24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9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toa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1" y="-1"/>
            <a:ext cx="3222595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Bumpy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8" name="Picture 8" descr="Image result for fluffy bunny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4825453"/>
            <a:ext cx="3631799" cy="2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Fluffy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48" name="Picture 8" descr="Image result for fluffy bunn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72" y="4825453"/>
            <a:ext cx="3631799" cy="204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61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Scaly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Image result for liza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566" y="4816721"/>
            <a:ext cx="3721991" cy="204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42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61555" y="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Where do they live? 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29471" y="1815956"/>
            <a:ext cx="3931228" cy="5167312"/>
          </a:xfrm>
        </p:spPr>
        <p:txBody>
          <a:bodyPr>
            <a:normAutofit/>
          </a:bodyPr>
          <a:lstStyle/>
          <a:p>
            <a:r>
              <a:rPr lang="en-US" dirty="0" smtClean="0"/>
              <a:t>Humans</a:t>
            </a:r>
          </a:p>
          <a:p>
            <a:r>
              <a:rPr lang="en-US" dirty="0" smtClean="0"/>
              <a:t>Polar bears</a:t>
            </a:r>
          </a:p>
          <a:p>
            <a:r>
              <a:rPr lang="en-US" dirty="0" smtClean="0"/>
              <a:t>Elephants</a:t>
            </a:r>
          </a:p>
          <a:p>
            <a:r>
              <a:rPr lang="en-US" dirty="0" smtClean="0"/>
              <a:t>Goat</a:t>
            </a:r>
          </a:p>
          <a:p>
            <a:r>
              <a:rPr lang="en-US" dirty="0" smtClean="0"/>
              <a:t>Crocodiles</a:t>
            </a:r>
          </a:p>
          <a:p>
            <a:r>
              <a:rPr lang="en-US" dirty="0" smtClean="0"/>
              <a:t>Crab</a:t>
            </a:r>
          </a:p>
          <a:p>
            <a:r>
              <a:rPr lang="en-US" dirty="0" smtClean="0"/>
              <a:t>Penguin </a:t>
            </a:r>
          </a:p>
          <a:p>
            <a:r>
              <a:rPr lang="en-US" dirty="0" smtClean="0"/>
              <a:t>Spiders </a:t>
            </a:r>
          </a:p>
          <a:p>
            <a:r>
              <a:rPr lang="en-US" dirty="0" smtClean="0"/>
              <a:t>Mosquitoes  </a:t>
            </a:r>
          </a:p>
          <a:p>
            <a:r>
              <a:rPr lang="en-US" dirty="0" smtClean="0"/>
              <a:t>Tardigrades   </a:t>
            </a:r>
            <a:endParaRPr 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2850573" y="1247776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Ocean </a:t>
            </a:r>
            <a:endParaRPr 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166755" y="1065213"/>
            <a:ext cx="1565564" cy="8080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Deep  Ocean </a:t>
            </a:r>
            <a:endParaRPr lang="en-US" dirty="0"/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413665" y="1247775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Jungle</a:t>
            </a:r>
            <a:endParaRPr lang="en-US" dirty="0"/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6498217" y="1247775"/>
            <a:ext cx="1565564" cy="442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Mountain</a:t>
            </a:r>
            <a:endParaRPr 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7937794" y="1177276"/>
            <a:ext cx="1565564" cy="776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Desert </a:t>
            </a:r>
            <a:endParaRPr lang="en-US" dirty="0"/>
          </a:p>
        </p:txBody>
      </p:sp>
      <p:sp>
        <p:nvSpPr>
          <p:cNvPr id="9" name="내용 개체 틀 2"/>
          <p:cNvSpPr txBox="1">
            <a:spLocks/>
          </p:cNvSpPr>
          <p:nvPr/>
        </p:nvSpPr>
        <p:spPr>
          <a:xfrm>
            <a:off x="9237517" y="1028989"/>
            <a:ext cx="1565564" cy="7762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Polar Regions </a:t>
            </a:r>
            <a:endParaRPr lang="en-US" dirty="0"/>
          </a:p>
        </p:txBody>
      </p:sp>
      <p:cxnSp>
        <p:nvCxnSpPr>
          <p:cNvPr id="11" name="직선 연결선 10"/>
          <p:cNvCxnSpPr/>
          <p:nvPr/>
        </p:nvCxnSpPr>
        <p:spPr>
          <a:xfrm>
            <a:off x="285057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/>
        </p:nvCxnSpPr>
        <p:spPr>
          <a:xfrm>
            <a:off x="4097484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5340935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586112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791181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9225403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10521674" y="935182"/>
            <a:ext cx="1" cy="59228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연결선 19"/>
          <p:cNvCxnSpPr/>
          <p:nvPr/>
        </p:nvCxnSpPr>
        <p:spPr>
          <a:xfrm>
            <a:off x="235527" y="1805276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235527" y="2281061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연결선 21"/>
          <p:cNvCxnSpPr/>
          <p:nvPr/>
        </p:nvCxnSpPr>
        <p:spPr>
          <a:xfrm>
            <a:off x="235527" y="2760564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직선 연결선 22"/>
          <p:cNvCxnSpPr/>
          <p:nvPr/>
        </p:nvCxnSpPr>
        <p:spPr>
          <a:xfrm>
            <a:off x="235527" y="3318124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연결선 23"/>
          <p:cNvCxnSpPr/>
          <p:nvPr/>
        </p:nvCxnSpPr>
        <p:spPr>
          <a:xfrm>
            <a:off x="235527" y="3808779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235527" y="4344037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235527" y="4823539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26"/>
          <p:cNvCxnSpPr/>
          <p:nvPr/>
        </p:nvCxnSpPr>
        <p:spPr>
          <a:xfrm>
            <a:off x="229471" y="5347647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229471" y="5860603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/>
          <p:nvPr/>
        </p:nvCxnSpPr>
        <p:spPr>
          <a:xfrm>
            <a:off x="229471" y="6384710"/>
            <a:ext cx="1186469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05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Tough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56" name="Picture 16" descr="Image result for bird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Image result for armadil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410" y="2431472"/>
            <a:ext cx="3573726" cy="23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6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2" name="Picture 22" descr="Image result for black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05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>
            <a:hlinkClick r:id="rId2" action="ppaction://hlinksldjump"/>
          </p:cNvPr>
          <p:cNvSpPr txBox="1">
            <a:spLocks/>
          </p:cNvSpPr>
          <p:nvPr/>
        </p:nvSpPr>
        <p:spPr>
          <a:xfrm>
            <a:off x="3847074" y="3079952"/>
            <a:ext cx="3789218" cy="1098406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Feathery </a:t>
            </a:r>
            <a:endParaRPr lang="en-US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0256" name="Picture 16" descr="Image result for bi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799" y="0"/>
            <a:ext cx="3730337" cy="243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9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Apples </a:t>
            </a:r>
            <a:r>
              <a:rPr lang="en-US" smtClean="0"/>
              <a:t>to Apples 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Image result for apples to apples big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414" y="1410493"/>
            <a:ext cx="51816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8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8" name="Picture 24" descr="Image result for oce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08" y="0"/>
            <a:ext cx="12249708" cy="6891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ocean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24" y="781771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도넛 3"/>
          <p:cNvSpPr/>
          <p:nvPr/>
        </p:nvSpPr>
        <p:spPr>
          <a:xfrm>
            <a:off x="7859623" y="30528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1232558" y="1419830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4421855" y="4362371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도넛 18"/>
          <p:cNvSpPr/>
          <p:nvPr/>
        </p:nvSpPr>
        <p:spPr>
          <a:xfrm>
            <a:off x="9185235" y="456030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도넛 19"/>
          <p:cNvSpPr/>
          <p:nvPr/>
        </p:nvSpPr>
        <p:spPr>
          <a:xfrm>
            <a:off x="6452892" y="2082301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곱셈 기호 4"/>
          <p:cNvSpPr/>
          <p:nvPr/>
        </p:nvSpPr>
        <p:spPr>
          <a:xfrm>
            <a:off x="4119396" y="572122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1771572" y="3508609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곱셈 기호 22"/>
          <p:cNvSpPr/>
          <p:nvPr/>
        </p:nvSpPr>
        <p:spPr>
          <a:xfrm>
            <a:off x="-269027" y="312585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곱셈 기호 23"/>
          <p:cNvSpPr/>
          <p:nvPr/>
        </p:nvSpPr>
        <p:spPr>
          <a:xfrm>
            <a:off x="6525574" y="389291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곱셈 기호 24"/>
          <p:cNvSpPr/>
          <p:nvPr/>
        </p:nvSpPr>
        <p:spPr>
          <a:xfrm>
            <a:off x="9686592" y="1824761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5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  <p:bldP spid="20" grpId="0" animBg="1"/>
      <p:bldP spid="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deep s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9753"/>
            <a:ext cx="12192000" cy="762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deep ocean 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9" y="1390687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곱셈 기호 14"/>
          <p:cNvSpPr/>
          <p:nvPr/>
        </p:nvSpPr>
        <p:spPr>
          <a:xfrm>
            <a:off x="1390372" y="905946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곱셈 기호 15"/>
          <p:cNvSpPr/>
          <p:nvPr/>
        </p:nvSpPr>
        <p:spPr>
          <a:xfrm>
            <a:off x="1781569" y="3553177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곱셈 기호 16"/>
          <p:cNvSpPr/>
          <p:nvPr/>
        </p:nvSpPr>
        <p:spPr>
          <a:xfrm>
            <a:off x="-116627" y="327825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곱셈 기호 17"/>
          <p:cNvSpPr/>
          <p:nvPr/>
        </p:nvSpPr>
        <p:spPr>
          <a:xfrm>
            <a:off x="4414098" y="3903118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곱셈 기호 18"/>
          <p:cNvSpPr/>
          <p:nvPr/>
        </p:nvSpPr>
        <p:spPr>
          <a:xfrm>
            <a:off x="6526618" y="3789585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곱셈 기호 19"/>
          <p:cNvSpPr/>
          <p:nvPr/>
        </p:nvSpPr>
        <p:spPr>
          <a:xfrm>
            <a:off x="4110601" y="1132851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곱셈 기호 20"/>
          <p:cNvSpPr/>
          <p:nvPr/>
        </p:nvSpPr>
        <p:spPr>
          <a:xfrm>
            <a:off x="7669618" y="-239816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9702734" y="177731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도넛 22"/>
          <p:cNvSpPr/>
          <p:nvPr/>
        </p:nvSpPr>
        <p:spPr>
          <a:xfrm>
            <a:off x="6452892" y="2082301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도넛 24"/>
          <p:cNvSpPr/>
          <p:nvPr/>
        </p:nvSpPr>
        <p:spPr>
          <a:xfrm>
            <a:off x="9248500" y="4727752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09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jun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8" y="0"/>
            <a:ext cx="12204257" cy="763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jungle.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67" y="1309688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도넛 13"/>
          <p:cNvSpPr/>
          <p:nvPr/>
        </p:nvSpPr>
        <p:spPr>
          <a:xfrm>
            <a:off x="9185235" y="456030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6398756" y="4278526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1753643" y="3865682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-512183" y="3249364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9663350" y="2283081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곱셈 기호 18"/>
          <p:cNvSpPr/>
          <p:nvPr/>
        </p:nvSpPr>
        <p:spPr>
          <a:xfrm>
            <a:off x="1366152" y="850827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곱셈 기호 20"/>
          <p:cNvSpPr/>
          <p:nvPr/>
        </p:nvSpPr>
        <p:spPr>
          <a:xfrm>
            <a:off x="4465638" y="3959418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6503266" y="1653499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곱셈 기호 22"/>
          <p:cNvSpPr/>
          <p:nvPr/>
        </p:nvSpPr>
        <p:spPr>
          <a:xfrm>
            <a:off x="7835498" y="-193057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도넛 23"/>
          <p:cNvSpPr/>
          <p:nvPr/>
        </p:nvSpPr>
        <p:spPr>
          <a:xfrm>
            <a:off x="3983034" y="1439584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ountain wallpa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5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mountain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67" y="1309688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ffectLst>
            <a:glow rad="635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도넛 13"/>
          <p:cNvSpPr/>
          <p:nvPr/>
        </p:nvSpPr>
        <p:spPr>
          <a:xfrm>
            <a:off x="9185235" y="456030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3899542" y="1266677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9642434" y="2385396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-484393" y="3068612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곱셈 기호 17"/>
          <p:cNvSpPr/>
          <p:nvPr/>
        </p:nvSpPr>
        <p:spPr>
          <a:xfrm>
            <a:off x="4465638" y="3959418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곱셈 기호 18"/>
          <p:cNvSpPr/>
          <p:nvPr/>
        </p:nvSpPr>
        <p:spPr>
          <a:xfrm>
            <a:off x="1833016" y="3361150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곱셈 기호 19"/>
          <p:cNvSpPr/>
          <p:nvPr/>
        </p:nvSpPr>
        <p:spPr>
          <a:xfrm>
            <a:off x="1263712" y="740827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곱셈 기호 20"/>
          <p:cNvSpPr/>
          <p:nvPr/>
        </p:nvSpPr>
        <p:spPr>
          <a:xfrm>
            <a:off x="6586125" y="1647300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7729125" y="-326967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도넛 22"/>
          <p:cNvSpPr/>
          <p:nvPr/>
        </p:nvSpPr>
        <p:spPr>
          <a:xfrm>
            <a:off x="6471091" y="4309797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5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hot p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58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desert.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67" y="1309688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ffectLst>
            <a:glow rad="101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도넛 13"/>
          <p:cNvSpPr/>
          <p:nvPr/>
        </p:nvSpPr>
        <p:spPr>
          <a:xfrm>
            <a:off x="9185235" y="456030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6439453" y="4236257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1852928" y="3794450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-460154" y="3039712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곱셈 기호 18"/>
          <p:cNvSpPr/>
          <p:nvPr/>
        </p:nvSpPr>
        <p:spPr>
          <a:xfrm>
            <a:off x="4465638" y="3959418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곱셈 기호 19"/>
          <p:cNvSpPr/>
          <p:nvPr/>
        </p:nvSpPr>
        <p:spPr>
          <a:xfrm>
            <a:off x="3934717" y="120991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곱셈 기호 20"/>
          <p:cNvSpPr/>
          <p:nvPr/>
        </p:nvSpPr>
        <p:spPr>
          <a:xfrm>
            <a:off x="1218479" y="709895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6349340" y="1492214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곱셈 기호 22"/>
          <p:cNvSpPr/>
          <p:nvPr/>
        </p:nvSpPr>
        <p:spPr>
          <a:xfrm>
            <a:off x="7938387" y="-109601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곱셈 기호 23"/>
          <p:cNvSpPr/>
          <p:nvPr/>
        </p:nvSpPr>
        <p:spPr>
          <a:xfrm>
            <a:off x="9606120" y="1919979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1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Image result for arct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9" y="0"/>
            <a:ext cx="12232579" cy="695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live in the </a:t>
            </a:r>
            <a:r>
              <a:rPr lang="en-US" dirty="0" smtClean="0">
                <a:solidFill>
                  <a:srgbClr val="C00000"/>
                </a:solidFill>
              </a:rPr>
              <a:t>polar regions. 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026" name="Picture 2" descr="Image result for human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199" y="3292000"/>
            <a:ext cx="2379518" cy="35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lar bear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291" y="1690688"/>
            <a:ext cx="1877187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elephant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19" y="4137594"/>
            <a:ext cx="2594815" cy="261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goat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967" y="1309688"/>
            <a:ext cx="2314575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crocodil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532" y="286430"/>
            <a:ext cx="2563091" cy="256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crab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3" y="2726342"/>
            <a:ext cx="3169804" cy="14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ngui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134" y="4637917"/>
            <a:ext cx="2070702" cy="207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spider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652" y="4683117"/>
            <a:ext cx="1380209" cy="152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mosquito pn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2582" y="2981405"/>
            <a:ext cx="2059940" cy="138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tardigrade 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2670" y="4839704"/>
            <a:ext cx="1961130" cy="191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도넛 13"/>
          <p:cNvSpPr/>
          <p:nvPr/>
        </p:nvSpPr>
        <p:spPr>
          <a:xfrm>
            <a:off x="9185235" y="456030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곱셈 기호 14"/>
          <p:cNvSpPr/>
          <p:nvPr/>
        </p:nvSpPr>
        <p:spPr>
          <a:xfrm>
            <a:off x="1698311" y="3604522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도넛 15"/>
          <p:cNvSpPr/>
          <p:nvPr/>
        </p:nvSpPr>
        <p:spPr>
          <a:xfrm>
            <a:off x="1252823" y="1412518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도넛 16"/>
          <p:cNvSpPr/>
          <p:nvPr/>
        </p:nvSpPr>
        <p:spPr>
          <a:xfrm>
            <a:off x="4454075" y="4256612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도넛 17"/>
          <p:cNvSpPr/>
          <p:nvPr/>
        </p:nvSpPr>
        <p:spPr>
          <a:xfrm>
            <a:off x="-557398" y="3013830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곱셈 기호 18"/>
          <p:cNvSpPr/>
          <p:nvPr/>
        </p:nvSpPr>
        <p:spPr>
          <a:xfrm>
            <a:off x="3894194" y="1064883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곱셈 기호 19"/>
          <p:cNvSpPr/>
          <p:nvPr/>
        </p:nvSpPr>
        <p:spPr>
          <a:xfrm>
            <a:off x="6482977" y="3959418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곱셈 기호 20"/>
          <p:cNvSpPr/>
          <p:nvPr/>
        </p:nvSpPr>
        <p:spPr>
          <a:xfrm>
            <a:off x="8057486" y="-113640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곱셈 기호 21"/>
          <p:cNvSpPr/>
          <p:nvPr/>
        </p:nvSpPr>
        <p:spPr>
          <a:xfrm>
            <a:off x="9731567" y="1781030"/>
            <a:ext cx="2286000" cy="3427699"/>
          </a:xfrm>
          <a:prstGeom prst="mathMultiply">
            <a:avLst>
              <a:gd name="adj1" fmla="val 1352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도넛 22"/>
          <p:cNvSpPr/>
          <p:nvPr/>
        </p:nvSpPr>
        <p:spPr>
          <a:xfrm>
            <a:off x="6398756" y="2142899"/>
            <a:ext cx="2376000" cy="2376000"/>
          </a:xfrm>
          <a:prstGeom prst="donut">
            <a:avLst>
              <a:gd name="adj" fmla="val 634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96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156</Words>
  <Application>Microsoft Office PowerPoint</Application>
  <PresentationFormat>와이드스크린</PresentationFormat>
  <Paragraphs>68</Paragraphs>
  <Slides>32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38" baseType="lpstr">
      <vt:lpstr>맑은 고딕</vt:lpstr>
      <vt:lpstr>Arial</vt:lpstr>
      <vt:lpstr>Arial Rounded MT Bold</vt:lpstr>
      <vt:lpstr>Calibri</vt:lpstr>
      <vt:lpstr>Calibri Light</vt:lpstr>
      <vt:lpstr>Office 테마</vt:lpstr>
      <vt:lpstr>Tardigrades </vt:lpstr>
      <vt:lpstr>Tardigrade Nicknames:  </vt:lpstr>
      <vt:lpstr>Where do they live?  </vt:lpstr>
      <vt:lpstr>I live in the ocean </vt:lpstr>
      <vt:lpstr>I live in the deep ocean   </vt:lpstr>
      <vt:lpstr>I live in the jungle. </vt:lpstr>
      <vt:lpstr>I live in the mountain </vt:lpstr>
      <vt:lpstr>I live in the desert. </vt:lpstr>
      <vt:lpstr>I live in the polar regions.  </vt:lpstr>
      <vt:lpstr>Where do they live?  </vt:lpstr>
      <vt:lpstr>PowerPoint 프레젠테이션</vt:lpstr>
      <vt:lpstr>How do tardigrades survive?  </vt:lpstr>
      <vt:lpstr>Extreme Animals #1 </vt:lpstr>
      <vt:lpstr>Animal Adjectives  </vt:lpstr>
      <vt:lpstr>Hard / Tough / Thick Skinned</vt:lpstr>
      <vt:lpstr>Soft / Mushy / Squishy </vt:lpstr>
      <vt:lpstr>Hairy / Fluffy / Furry </vt:lpstr>
      <vt:lpstr>Hairless / Bald / Bare </vt:lpstr>
      <vt:lpstr>Feathery</vt:lpstr>
      <vt:lpstr>Scaly  </vt:lpstr>
      <vt:lpstr>Slimy / Greasy / Slippery </vt:lpstr>
      <vt:lpstr>Smelly / Stinky</vt:lpstr>
      <vt:lpstr>Bumpy / Rough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Apples to Apples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Tardigrades </dc:title>
  <dc:creator>user</dc:creator>
  <cp:lastModifiedBy>user</cp:lastModifiedBy>
  <cp:revision>33</cp:revision>
  <dcterms:created xsi:type="dcterms:W3CDTF">2016-10-12T04:45:24Z</dcterms:created>
  <dcterms:modified xsi:type="dcterms:W3CDTF">2016-10-13T05:37:53Z</dcterms:modified>
</cp:coreProperties>
</file>