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7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8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9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43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9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4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5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4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9371-E81C-42A3-B50E-01058E03DBCF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7925-CB63-4765-BCFA-50F2CC6BB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32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tools.net/random-name-picker/57_585XD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tools.net/random-name-picke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Apples to Apples Big Picture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… because I’ve promised it, but we haven’t had enough time.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the following link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www.classtools.net/random-name-picker/57_585XDX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Pass out 5 cards to each student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2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http://www.classtools.net/random-name-picker/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Click Edit/Save and add the following 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words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 numCol="3">
            <a:normAutofit fontScale="77500" lnSpcReduction="20000"/>
          </a:bodyPr>
          <a:lstStyle/>
          <a:p>
            <a:pPr marL="0" indent="0" latinLnBrk="1">
              <a:buNone/>
            </a:pPr>
            <a:r>
              <a:rPr lang="en-US" dirty="0"/>
              <a:t>Disgusting</a:t>
            </a:r>
          </a:p>
          <a:p>
            <a:pPr marL="0" indent="0" latinLnBrk="1">
              <a:buNone/>
            </a:pPr>
            <a:r>
              <a:rPr lang="en-US" dirty="0"/>
              <a:t>Fantastic</a:t>
            </a:r>
          </a:p>
          <a:p>
            <a:pPr marL="0" indent="0" latinLnBrk="1">
              <a:buNone/>
            </a:pPr>
            <a:r>
              <a:rPr lang="en-US" dirty="0"/>
              <a:t>Incredible</a:t>
            </a:r>
          </a:p>
          <a:p>
            <a:pPr marL="0" indent="0" latinLnBrk="1">
              <a:buNone/>
            </a:pPr>
            <a:r>
              <a:rPr lang="en-US" dirty="0"/>
              <a:t>Boring</a:t>
            </a:r>
          </a:p>
          <a:p>
            <a:pPr marL="0" indent="0" latinLnBrk="1">
              <a:buNone/>
            </a:pPr>
            <a:r>
              <a:rPr lang="en-US" dirty="0"/>
              <a:t>Rude</a:t>
            </a:r>
          </a:p>
          <a:p>
            <a:pPr marL="0" indent="0" latinLnBrk="1">
              <a:buNone/>
            </a:pPr>
            <a:r>
              <a:rPr lang="en-US" dirty="0"/>
              <a:t>Clever</a:t>
            </a:r>
          </a:p>
          <a:p>
            <a:pPr marL="0" indent="0" latinLnBrk="1">
              <a:buNone/>
            </a:pPr>
            <a:r>
              <a:rPr lang="en-US" dirty="0"/>
              <a:t>Exhilarating</a:t>
            </a:r>
          </a:p>
          <a:p>
            <a:pPr marL="0" indent="0" latinLnBrk="1">
              <a:buNone/>
            </a:pPr>
            <a:r>
              <a:rPr lang="en-US" dirty="0"/>
              <a:t>Valuable</a:t>
            </a:r>
          </a:p>
          <a:p>
            <a:pPr marL="0" indent="0" latinLnBrk="1">
              <a:buNone/>
            </a:pPr>
            <a:r>
              <a:rPr lang="en-US" dirty="0"/>
              <a:t>Worthless</a:t>
            </a:r>
          </a:p>
          <a:p>
            <a:pPr marL="0" indent="0" latinLnBrk="1">
              <a:buNone/>
            </a:pPr>
            <a:r>
              <a:rPr lang="en-US" dirty="0"/>
              <a:t>Useful</a:t>
            </a:r>
          </a:p>
          <a:p>
            <a:pPr marL="0" indent="0" latinLnBrk="1">
              <a:buNone/>
            </a:pPr>
            <a:r>
              <a:rPr lang="en-US" dirty="0"/>
              <a:t>Useless</a:t>
            </a:r>
          </a:p>
          <a:p>
            <a:pPr marL="0" indent="0" latinLnBrk="1">
              <a:buNone/>
            </a:pPr>
            <a:r>
              <a:rPr lang="en-US" dirty="0"/>
              <a:t>Difficult</a:t>
            </a:r>
          </a:p>
          <a:p>
            <a:pPr marL="0" indent="0" latinLnBrk="1">
              <a:buNone/>
            </a:pPr>
            <a:r>
              <a:rPr lang="en-US" dirty="0"/>
              <a:t>Easy</a:t>
            </a:r>
          </a:p>
          <a:p>
            <a:pPr marL="0" indent="0" latinLnBrk="1">
              <a:buNone/>
            </a:pPr>
            <a:r>
              <a:rPr lang="en-US" dirty="0"/>
              <a:t>Clean</a:t>
            </a:r>
          </a:p>
          <a:p>
            <a:pPr marL="0" indent="0" latinLnBrk="1">
              <a:buNone/>
            </a:pPr>
            <a:r>
              <a:rPr lang="en-US" dirty="0"/>
              <a:t>Messy</a:t>
            </a:r>
          </a:p>
          <a:p>
            <a:pPr marL="0" indent="0" latinLnBrk="1">
              <a:buNone/>
            </a:pPr>
            <a:r>
              <a:rPr lang="en-US" dirty="0"/>
              <a:t>Smart</a:t>
            </a:r>
          </a:p>
          <a:p>
            <a:pPr marL="0" indent="0" latinLnBrk="1">
              <a:buNone/>
            </a:pPr>
            <a:r>
              <a:rPr lang="en-US" dirty="0"/>
              <a:t>Dumb</a:t>
            </a:r>
          </a:p>
          <a:p>
            <a:pPr marL="0" indent="0" latinLnBrk="1">
              <a:buNone/>
            </a:pPr>
            <a:r>
              <a:rPr lang="en-US" dirty="0"/>
              <a:t>Microscopic</a:t>
            </a:r>
          </a:p>
          <a:p>
            <a:pPr marL="0" indent="0" latinLnBrk="1">
              <a:buNone/>
            </a:pPr>
            <a:r>
              <a:rPr lang="en-US" dirty="0"/>
              <a:t>Enormous</a:t>
            </a:r>
          </a:p>
          <a:p>
            <a:pPr marL="0" indent="0" latinLnBrk="1">
              <a:buNone/>
            </a:pPr>
            <a:r>
              <a:rPr lang="en-US" dirty="0"/>
              <a:t>Hairy</a:t>
            </a:r>
          </a:p>
          <a:p>
            <a:pPr marL="0" indent="0" latinLnBrk="1">
              <a:buNone/>
            </a:pPr>
            <a:r>
              <a:rPr lang="en-US" dirty="0"/>
              <a:t>Squishy</a:t>
            </a:r>
          </a:p>
          <a:p>
            <a:pPr marL="0" indent="0" latinLnBrk="1">
              <a:buNone/>
            </a:pPr>
            <a:r>
              <a:rPr lang="en-US" dirty="0"/>
              <a:t>Soft</a:t>
            </a:r>
          </a:p>
          <a:p>
            <a:pPr marL="0" indent="0" latinLnBrk="1">
              <a:buNone/>
            </a:pPr>
            <a:r>
              <a:rPr lang="en-US" dirty="0"/>
              <a:t>Tough</a:t>
            </a:r>
          </a:p>
          <a:p>
            <a:pPr marL="0" indent="0" latinLnBrk="1">
              <a:buNone/>
            </a:pPr>
            <a:r>
              <a:rPr lang="en-US" dirty="0"/>
              <a:t>Furry</a:t>
            </a:r>
          </a:p>
          <a:p>
            <a:pPr marL="0" indent="0" latinLnBrk="1">
              <a:buNone/>
            </a:pPr>
            <a:r>
              <a:rPr lang="en-US" dirty="0"/>
              <a:t>Scaly</a:t>
            </a:r>
          </a:p>
          <a:p>
            <a:pPr marL="0" indent="0" latinLnBrk="1">
              <a:buNone/>
            </a:pPr>
            <a:r>
              <a:rPr lang="en-US" dirty="0"/>
              <a:t>Slimy </a:t>
            </a:r>
          </a:p>
          <a:p>
            <a:pPr marL="0" indent="0" latinLnBrk="1">
              <a:buNone/>
            </a:pPr>
            <a:r>
              <a:rPr lang="en-US" dirty="0"/>
              <a:t>Slippery</a:t>
            </a:r>
          </a:p>
          <a:p>
            <a:pPr marL="0" indent="0" latinLnBrk="1">
              <a:buNone/>
            </a:pPr>
            <a:r>
              <a:rPr lang="en-US" dirty="0"/>
              <a:t>Stinky</a:t>
            </a:r>
          </a:p>
          <a:p>
            <a:pPr marL="0" indent="0" latinLnBrk="1">
              <a:buNone/>
            </a:pPr>
            <a:r>
              <a:rPr lang="en-US" dirty="0"/>
              <a:t>Bumpy</a:t>
            </a:r>
          </a:p>
          <a:p>
            <a:pPr marL="0" indent="0">
              <a:buNone/>
            </a:pPr>
            <a:r>
              <a:rPr lang="en-US" dirty="0" smtClean="0"/>
              <a:t>Itty-Bitty</a:t>
            </a:r>
          </a:p>
          <a:p>
            <a:pPr marL="0" indent="0">
              <a:buNone/>
            </a:pPr>
            <a:r>
              <a:rPr lang="en-US" dirty="0" smtClean="0"/>
              <a:t>Ginormous  </a:t>
            </a:r>
          </a:p>
          <a:p>
            <a:pPr marL="0" indent="0">
              <a:buNone/>
            </a:pPr>
            <a:r>
              <a:rPr lang="en-US" dirty="0" smtClean="0"/>
              <a:t>Thin </a:t>
            </a:r>
          </a:p>
          <a:p>
            <a:pPr marL="0" indent="0">
              <a:buNone/>
            </a:pPr>
            <a:r>
              <a:rPr lang="en-US" dirty="0" smtClean="0"/>
              <a:t>Wide</a:t>
            </a:r>
          </a:p>
          <a:p>
            <a:pPr marL="0" indent="0">
              <a:buNone/>
            </a:pPr>
            <a:r>
              <a:rPr lang="en-US" dirty="0" smtClean="0"/>
              <a:t>Chubby </a:t>
            </a:r>
          </a:p>
          <a:p>
            <a:pPr marL="0" indent="0">
              <a:buNone/>
            </a:pPr>
            <a:r>
              <a:rPr lang="en-US" dirty="0" smtClean="0"/>
              <a:t>Round  </a:t>
            </a:r>
          </a:p>
          <a:p>
            <a:pPr marL="0" indent="0">
              <a:buNone/>
            </a:pPr>
            <a:r>
              <a:rPr lang="en-US" dirty="0" smtClean="0"/>
              <a:t>Flat </a:t>
            </a:r>
          </a:p>
          <a:p>
            <a:pPr marL="0" indent="0">
              <a:buNone/>
            </a:pPr>
            <a:r>
              <a:rPr lang="en-US" dirty="0" smtClean="0"/>
              <a:t>Pointy </a:t>
            </a:r>
          </a:p>
          <a:p>
            <a:pPr marL="0" indent="0">
              <a:buNone/>
            </a:pPr>
            <a:r>
              <a:rPr lang="en-US" dirty="0" smtClean="0"/>
              <a:t>Bent</a:t>
            </a:r>
          </a:p>
          <a:p>
            <a:pPr marL="0" indent="0">
              <a:buNone/>
            </a:pPr>
            <a:r>
              <a:rPr lang="en-US" dirty="0" smtClean="0"/>
              <a:t>Sharp </a:t>
            </a:r>
          </a:p>
          <a:p>
            <a:pPr marL="0" indent="0">
              <a:buNone/>
            </a:pPr>
            <a:r>
              <a:rPr lang="en-US" dirty="0" smtClean="0"/>
              <a:t>Ugly </a:t>
            </a:r>
          </a:p>
          <a:p>
            <a:pPr marL="0" indent="0">
              <a:buNone/>
            </a:pPr>
            <a:r>
              <a:rPr lang="en-US" dirty="0" smtClean="0"/>
              <a:t>Adorable </a:t>
            </a:r>
          </a:p>
          <a:p>
            <a:pPr marL="0" indent="0">
              <a:buNone/>
            </a:pPr>
            <a:r>
              <a:rPr lang="en-US" dirty="0" smtClean="0"/>
              <a:t>Wonderful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1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90</Words>
  <Application>Microsoft Office PowerPoint</Application>
  <PresentationFormat>와이드스크린</PresentationFormat>
  <Paragraphs>55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Office 테마</vt:lpstr>
      <vt:lpstr>Apples to Apples Big Picture</vt:lpstr>
      <vt:lpstr>Prepare </vt:lpstr>
      <vt:lpstr>Prepare</vt:lpstr>
      <vt:lpstr>List of words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Apples to Apples Big Picture</dc:title>
  <dc:creator>user</dc:creator>
  <cp:lastModifiedBy>user</cp:lastModifiedBy>
  <cp:revision>5</cp:revision>
  <dcterms:created xsi:type="dcterms:W3CDTF">2016-10-17T23:58:27Z</dcterms:created>
  <dcterms:modified xsi:type="dcterms:W3CDTF">2016-10-18T05:03:27Z</dcterms:modified>
</cp:coreProperties>
</file>