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9" r:id="rId6"/>
    <p:sldId id="270" r:id="rId7"/>
    <p:sldId id="273" r:id="rId8"/>
    <p:sldId id="272" r:id="rId9"/>
    <p:sldId id="260" r:id="rId10"/>
    <p:sldId id="261" r:id="rId11"/>
    <p:sldId id="262" r:id="rId12"/>
    <p:sldId id="263" r:id="rId13"/>
    <p:sldId id="264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3" r:id="rId22"/>
    <p:sldId id="266" r:id="rId23"/>
    <p:sldId id="284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8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9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7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28F5-D952-4B6D-B7C0-5DBD41A5B35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A9DF-ABF7-471D-B192-137EF6DB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-geography-gam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world.com/a_lesson/dailylp/dailylp/pdfs/dailylp13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Longitude / Latitude 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http://world-geography-games.com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(review)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ocean is found at 20</a:t>
            </a:r>
            <a:r>
              <a:rPr lang="en-US" baseline="30000" dirty="0" smtClean="0"/>
              <a:t>0</a:t>
            </a:r>
            <a:r>
              <a:rPr lang="en-US" dirty="0" smtClean="0"/>
              <a:t>S and 100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Ocean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60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continent is at 20</a:t>
            </a:r>
            <a:r>
              <a:rPr lang="en-US" baseline="30000" dirty="0" smtClean="0"/>
              <a:t>0</a:t>
            </a:r>
            <a:r>
              <a:rPr lang="en-US" dirty="0"/>
              <a:t>S</a:t>
            </a:r>
            <a:r>
              <a:rPr lang="en-US" dirty="0" smtClean="0"/>
              <a:t> and 140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65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ocean is at 20</a:t>
            </a:r>
            <a:r>
              <a:rPr lang="en-US" baseline="30000" dirty="0" smtClean="0"/>
              <a:t>0</a:t>
            </a:r>
            <a:r>
              <a:rPr lang="en-US" dirty="0"/>
              <a:t>S</a:t>
            </a:r>
            <a:r>
              <a:rPr lang="en-US" dirty="0" smtClean="0"/>
              <a:t> and 160</a:t>
            </a:r>
            <a:r>
              <a:rPr lang="en-US" baseline="30000" dirty="0" smtClean="0"/>
              <a:t>0</a:t>
            </a:r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(South)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Pacific Ocean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39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continent is at 40</a:t>
            </a:r>
            <a:r>
              <a:rPr lang="en-US" baseline="30000" dirty="0" smtClean="0"/>
              <a:t>0</a:t>
            </a:r>
            <a:r>
              <a:rPr lang="en-US" dirty="0" smtClean="0"/>
              <a:t>N and 100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9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48</a:t>
            </a:r>
            <a:r>
              <a:rPr lang="en-US" baseline="30000" dirty="0" smtClean="0">
                <a:effectLst/>
              </a:rPr>
              <a:t>0</a:t>
            </a:r>
            <a:r>
              <a:rPr lang="en-US" dirty="0" smtClean="0">
                <a:effectLst/>
              </a:rPr>
              <a:t>N, 2</a:t>
            </a:r>
            <a:r>
              <a:rPr lang="en-US" baseline="30000" dirty="0" smtClean="0">
                <a:effectLst/>
              </a:rPr>
              <a:t>0</a:t>
            </a:r>
            <a:r>
              <a:rPr lang="en-US" dirty="0" smtClean="0">
                <a:effectLst/>
              </a:rPr>
              <a:t>E</a:t>
            </a:r>
            <a:endParaRPr lang="en-US" baseline="30000" dirty="0">
              <a:effectLst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5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40</a:t>
            </a:r>
            <a:r>
              <a:rPr lang="en-US" baseline="30000" dirty="0" smtClean="0"/>
              <a:t>0</a:t>
            </a:r>
            <a:r>
              <a:rPr lang="en-US" dirty="0" smtClean="0"/>
              <a:t>N, 116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9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12</a:t>
            </a:r>
            <a:r>
              <a:rPr lang="en-US" baseline="30000" dirty="0" smtClean="0"/>
              <a:t>0</a:t>
            </a:r>
            <a:r>
              <a:rPr lang="en-US" dirty="0"/>
              <a:t>S</a:t>
            </a:r>
            <a:r>
              <a:rPr lang="en-US" dirty="0" smtClean="0"/>
              <a:t>, 77</a:t>
            </a:r>
            <a:r>
              <a:rPr lang="en-US" baseline="30000" dirty="0" smtClean="0"/>
              <a:t>0</a:t>
            </a:r>
            <a:r>
              <a:rPr lang="en-US" dirty="0"/>
              <a:t>W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33</a:t>
            </a:r>
            <a:r>
              <a:rPr lang="en-US" baseline="30000" dirty="0" smtClean="0"/>
              <a:t>0</a:t>
            </a:r>
            <a:r>
              <a:rPr lang="en-US" dirty="0" smtClean="0"/>
              <a:t>S, 151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30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43</a:t>
            </a:r>
            <a:r>
              <a:rPr lang="en-US" baseline="30000" dirty="0" smtClean="0"/>
              <a:t>0</a:t>
            </a:r>
            <a:r>
              <a:rPr lang="en-US" dirty="0" smtClean="0"/>
              <a:t>N, 79</a:t>
            </a:r>
            <a:r>
              <a:rPr lang="en-US" baseline="30000" dirty="0" smtClean="0"/>
              <a:t>0</a:t>
            </a:r>
            <a:r>
              <a:rPr lang="en-US" dirty="0"/>
              <a:t>W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91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How do you read a map?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Compass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ed101.bu.edu/StudentDoc/Archives/ED101sp10/lindsebd/Images/1197094386315373472freedo_Compass_rose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4" y="2260311"/>
            <a:ext cx="3273426" cy="33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20</a:t>
            </a:r>
            <a:r>
              <a:rPr lang="en-US" baseline="30000" dirty="0" smtClean="0"/>
              <a:t>0</a:t>
            </a:r>
            <a:r>
              <a:rPr lang="en-US" dirty="0"/>
              <a:t>S</a:t>
            </a:r>
            <a:r>
              <a:rPr lang="en-US" dirty="0" smtClean="0"/>
              <a:t>, 50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Madagascar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8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36</a:t>
            </a:r>
            <a:r>
              <a:rPr lang="en-US" baseline="30000" dirty="0" smtClean="0"/>
              <a:t>0</a:t>
            </a:r>
            <a:r>
              <a:rPr lang="en-US" dirty="0" smtClean="0"/>
              <a:t>N, 127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Korea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52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3" y="1162843"/>
            <a:ext cx="4752110" cy="378323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Use your map to find the answers: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749" y="149369"/>
            <a:ext cx="4829175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3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81892"/>
            <a:ext cx="10515600" cy="595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Answers</a:t>
            </a:r>
            <a:r>
              <a:rPr lang="en-US" dirty="0" smtClean="0">
                <a:effectLst/>
              </a:rPr>
              <a:t> for the </a:t>
            </a:r>
            <a:r>
              <a:rPr lang="en-US" dirty="0" smtClean="0">
                <a:effectLst/>
                <a:hlinkClick r:id="rId2"/>
              </a:rPr>
              <a:t>Where in the World? work sheet: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1. CUB</a:t>
            </a:r>
            <a:r>
              <a:rPr lang="en-US" b="1" dirty="0" smtClean="0">
                <a:effectLst/>
              </a:rPr>
              <a:t>A</a:t>
            </a:r>
            <a:r>
              <a:rPr lang="en-US" dirty="0" smtClean="0">
                <a:effectLst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2. GER</a:t>
            </a:r>
            <a:r>
              <a:rPr lang="en-US" b="1" dirty="0" smtClean="0">
                <a:effectLst/>
              </a:rPr>
              <a:t>M</a:t>
            </a:r>
            <a:r>
              <a:rPr lang="en-US" dirty="0" smtClean="0">
                <a:effectLst/>
              </a:rPr>
              <a:t>ANY,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3. IN</a:t>
            </a:r>
            <a:r>
              <a:rPr lang="en-US" b="1" dirty="0" smtClean="0">
                <a:effectLst/>
              </a:rPr>
              <a:t>D</a:t>
            </a:r>
            <a:r>
              <a:rPr lang="en-US" dirty="0" smtClean="0">
                <a:effectLst/>
              </a:rPr>
              <a:t>IA,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4. A</a:t>
            </a:r>
            <a:r>
              <a:rPr lang="en-US" b="1" dirty="0" smtClean="0">
                <a:effectLst/>
              </a:rPr>
              <a:t>R</a:t>
            </a:r>
            <a:r>
              <a:rPr lang="en-US" dirty="0" smtClean="0">
                <a:effectLst/>
              </a:rPr>
              <a:t>GENTINA,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5. S</a:t>
            </a:r>
            <a:r>
              <a:rPr lang="en-US" b="1" dirty="0" smtClean="0">
                <a:effectLst/>
              </a:rPr>
              <a:t>O</a:t>
            </a:r>
            <a:r>
              <a:rPr lang="en-US" dirty="0" smtClean="0">
                <a:effectLst/>
              </a:rPr>
              <a:t>UTH AFRICA,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6. JAP</a:t>
            </a:r>
            <a:r>
              <a:rPr lang="en-US" b="1" dirty="0" smtClean="0">
                <a:effectLst/>
              </a:rPr>
              <a:t>A</a:t>
            </a:r>
            <a:r>
              <a:rPr lang="en-US" dirty="0" smtClean="0">
                <a:effectLst/>
              </a:rPr>
              <a:t>N,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7. EGY</a:t>
            </a:r>
            <a:r>
              <a:rPr lang="en-US" b="1" dirty="0" smtClean="0">
                <a:effectLst/>
              </a:rPr>
              <a:t>P</a:t>
            </a:r>
            <a:r>
              <a:rPr lang="en-US" dirty="0" smtClean="0">
                <a:effectLst/>
              </a:rPr>
              <a:t>T,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8. AUSTRALI</a:t>
            </a:r>
            <a:r>
              <a:rPr lang="en-US" b="1" dirty="0" smtClean="0">
                <a:effectLst/>
              </a:rPr>
              <a:t>A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Riddle Answer:</a:t>
            </a:r>
            <a:r>
              <a:rPr lang="en-US" dirty="0" smtClean="0">
                <a:effectLst/>
              </a:rPr>
              <a:t> A ROAD MAP.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bestfreeclipart.tk/clipart/resource/2015/12/30/map-compass-clip-art-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24" y="72447"/>
            <a:ext cx="6785552" cy="678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read a map?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 need a way to say where something is on a map.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The best way to do that is to draw a “grid” on it.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We can use the numbers on the grid to describe where something is. 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is at 0</a:t>
            </a:r>
            <a:r>
              <a:rPr lang="en-US" baseline="30000" dirty="0" smtClean="0"/>
              <a:t>0</a:t>
            </a:r>
            <a:r>
              <a:rPr lang="en-US" dirty="0"/>
              <a:t>?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Equator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4300" y="4572000"/>
            <a:ext cx="12069968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92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http://ed101.bu.edu/StudentDoc/Archives/ED101sp10/lindsebd/Images/1197094386315373472freedo_Compass_rose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53" y="10591"/>
            <a:ext cx="1005891" cy="10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1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Latitude  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8381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Longitude   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6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gallandconverter.com/images/wor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" y="1175616"/>
            <a:ext cx="12176537" cy="568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continent is 40</a:t>
            </a:r>
            <a:r>
              <a:rPr lang="en-US" baseline="30000" dirty="0" smtClean="0"/>
              <a:t>0</a:t>
            </a:r>
            <a:r>
              <a:rPr lang="en-US" dirty="0" smtClean="0"/>
              <a:t>N and 20</a:t>
            </a:r>
            <a:r>
              <a:rPr lang="en-US" baseline="30000" dirty="0" smtClean="0"/>
              <a:t>0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350326" y="1254125"/>
            <a:ext cx="34913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2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172</Words>
  <Application>Microsoft Office PowerPoint</Application>
  <PresentationFormat>와이드스크린</PresentationFormat>
  <Paragraphs>52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맑은 고딕</vt:lpstr>
      <vt:lpstr>Arial</vt:lpstr>
      <vt:lpstr>Calibri</vt:lpstr>
      <vt:lpstr>Calibri Light</vt:lpstr>
      <vt:lpstr>Office 테마</vt:lpstr>
      <vt:lpstr>Longitude / Latitude  </vt:lpstr>
      <vt:lpstr>How do you read a map?  </vt:lpstr>
      <vt:lpstr>PowerPoint 프레젠테이션</vt:lpstr>
      <vt:lpstr>How do you read a map?</vt:lpstr>
      <vt:lpstr>What is at 00?</vt:lpstr>
      <vt:lpstr>PowerPoint 프레젠테이션</vt:lpstr>
      <vt:lpstr>Latitude  </vt:lpstr>
      <vt:lpstr>PowerPoint 프레젠테이션</vt:lpstr>
      <vt:lpstr>What continent is 400N and 200E</vt:lpstr>
      <vt:lpstr>What ocean is found at 200S and 1000E</vt:lpstr>
      <vt:lpstr>What continent is at 200S and 1400E</vt:lpstr>
      <vt:lpstr>What ocean is at 200S and 1600W</vt:lpstr>
      <vt:lpstr>What continent is at 400N and 1000E</vt:lpstr>
      <vt:lpstr>Find the COUNTRY </vt:lpstr>
      <vt:lpstr>480N, 20E</vt:lpstr>
      <vt:lpstr>400N, 1160E</vt:lpstr>
      <vt:lpstr>120S, 770W</vt:lpstr>
      <vt:lpstr>330S, 1510E</vt:lpstr>
      <vt:lpstr>430N, 790W</vt:lpstr>
      <vt:lpstr>200S, 500E</vt:lpstr>
      <vt:lpstr>360N, 1270E</vt:lpstr>
      <vt:lpstr>Use your map to find the answers: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Longitude / Latitude</dc:title>
  <dc:creator>user</dc:creator>
  <cp:lastModifiedBy>user</cp:lastModifiedBy>
  <cp:revision>10</cp:revision>
  <dcterms:created xsi:type="dcterms:W3CDTF">2016-04-12T00:54:00Z</dcterms:created>
  <dcterms:modified xsi:type="dcterms:W3CDTF">2016-04-14T00:54:21Z</dcterms:modified>
</cp:coreProperties>
</file>