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57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80" r:id="rId18"/>
    <p:sldId id="26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2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orld-geography-game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Countries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http://world-geography-games.com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6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Country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shapes to find the country names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그림 3" descr="http://www.worldatlas.com/webimage/countrys/asia/outline/cnout.gif"/>
          <p:cNvPicPr/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2" y="2275609"/>
            <a:ext cx="4633047" cy="37615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1750952" y="3907255"/>
            <a:ext cx="3543300" cy="107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China </a:t>
            </a:r>
            <a:endParaRPr lang="en-US" sz="48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311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Country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shapes to find the country names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그림 3" descr="https://lh6.googleusercontent.com/-otbzUt4xL6U/U6ch_y4D1OI/AAAAAAAABGQ/dV24y-XJUcY/s532/Espanha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7" y="2736850"/>
            <a:ext cx="3970627" cy="33626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1750952" y="3907255"/>
            <a:ext cx="3543300" cy="107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Spain</a:t>
            </a:r>
            <a:endParaRPr lang="en-US" sz="48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446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Country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shapes to find the country names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그림 3" descr="http://www.clker.com/cliparts/1/U/B/5/N/e/brazil-hi.png"/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2" y="2712720"/>
            <a:ext cx="3839874" cy="36465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1750952" y="3907255"/>
            <a:ext cx="3543300" cy="107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Brazil </a:t>
            </a:r>
            <a:endParaRPr lang="en-US" sz="48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257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Country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shapes to find the country names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그림 3" descr="https://openclipart.org/image/2400px/svg_to_png/16210/MrTim-Australia-Outline.png"/>
          <p:cNvPicPr/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992" y="2781299"/>
            <a:ext cx="4002781" cy="36091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1750952" y="3907255"/>
            <a:ext cx="3543300" cy="107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Australia </a:t>
            </a:r>
            <a:endParaRPr lang="en-US" sz="48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551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Country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shapes to find the country names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그림 3" descr="http://d2z7bzwflv7old.cloudfront.net/cdn_image/exH_600/images/maps/en/ci/ci-nonameoutline.gif"/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435" y="1732449"/>
            <a:ext cx="1921509" cy="42942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1750952" y="3907255"/>
            <a:ext cx="3543300" cy="107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Chile </a:t>
            </a:r>
            <a:endParaRPr lang="en-US" sz="48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945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Country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shapes to find the country names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그림 3" descr="http://www.worldatlas.com/webimage/countrys/namerica/outline/mxout.gif"/>
          <p:cNvPicPr/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710" y="2778181"/>
            <a:ext cx="4209617" cy="33836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1750952" y="3907255"/>
            <a:ext cx="3543300" cy="107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Mexico </a:t>
            </a:r>
            <a:endParaRPr lang="en-US" sz="48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981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Country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shapes to find the country names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그림 3" descr="http://www.datemplate.com/postpic/2010/10/vietnam-map-outline_653623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7" y="1732449"/>
            <a:ext cx="2893436" cy="46371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1750952" y="3907255"/>
            <a:ext cx="3543300" cy="107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Vietnam </a:t>
            </a:r>
            <a:endParaRPr lang="en-US" sz="48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90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Country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shapes to find the country names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그림 3" descr="http://www.worldatlas.com/webimage/countrys/asia/outline/mnout.gif"/>
          <p:cNvPicPr/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836" y="2535382"/>
            <a:ext cx="6099464" cy="34082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1750952" y="3907255"/>
            <a:ext cx="3543300" cy="107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Mongolia </a:t>
            </a:r>
            <a:endParaRPr lang="en-US" sz="48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936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37722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8750596" y="3480568"/>
            <a:ext cx="3143693" cy="32854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Down </a:t>
            </a:r>
          </a:p>
          <a:p>
            <a:pPr algn="ctr"/>
            <a:endParaRPr lang="en-US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663833"/>
              </p:ext>
            </p:extLst>
          </p:nvPr>
        </p:nvGraphicFramePr>
        <p:xfrm>
          <a:off x="8137722" y="1711842"/>
          <a:ext cx="10238508" cy="5051528"/>
        </p:xfrm>
        <a:graphic>
          <a:graphicData uri="http://schemas.openxmlformats.org/drawingml/2006/table">
            <a:tbl>
              <a:tblPr/>
              <a:tblGrid>
                <a:gridCol w="927401"/>
                <a:gridCol w="575013"/>
                <a:gridCol w="7808693"/>
                <a:gridCol w="927401"/>
              </a:tblGrid>
              <a:tr h="249120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Pyramids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Iguaçu Falls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Angel Falls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Kilimanjaro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Statue of Liberty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Christ the Redeemer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Windmills at Kinderdijk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CN Tower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Mount Fuji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Eiffel Tower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2763" y="-95080"/>
            <a:ext cx="8367823" cy="695308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6273209" y="0"/>
            <a:ext cx="5918791" cy="32854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Across 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414077"/>
              </p:ext>
            </p:extLst>
          </p:nvPr>
        </p:nvGraphicFramePr>
        <p:xfrm>
          <a:off x="5473996" y="643270"/>
          <a:ext cx="10515600" cy="2560320"/>
        </p:xfrm>
        <a:graphic>
          <a:graphicData uri="http://schemas.openxmlformats.org/drawingml/2006/table">
            <a:tbl>
              <a:tblPr/>
              <a:tblGrid>
                <a:gridCol w="952500"/>
                <a:gridCol w="463402"/>
                <a:gridCol w="8147198"/>
                <a:gridCol w="9525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Machu Picchu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Taj Mahal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The Blue Mosque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Parthenon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Victoria Falls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Angkor Wat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Leaning Tower of Pisa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Sydney Opera House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St. Basil’s Cathedral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988512"/>
              </p:ext>
            </p:extLst>
          </p:nvPr>
        </p:nvGraphicFramePr>
        <p:xfrm>
          <a:off x="8277463" y="677825"/>
          <a:ext cx="10561638" cy="2011680"/>
        </p:xfrm>
        <a:graphic>
          <a:graphicData uri="http://schemas.openxmlformats.org/drawingml/2006/table">
            <a:tbl>
              <a:tblPr/>
              <a:tblGrid>
                <a:gridCol w="952500"/>
                <a:gridCol w="420872"/>
                <a:gridCol w="8235766"/>
                <a:gridCol w="9525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Twyfelfontein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The Lost City of Petra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burj khalifa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The Great Wall of China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Table Mountain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Tower Bridge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Mecca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58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Places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answers to the crossword using famous places</a:t>
            </a:r>
          </a:p>
          <a:p>
            <a:pPr lvl="1"/>
            <a:r>
              <a:rPr lang="en-US" dirty="0" smtClean="0"/>
              <a:t>The answer is the country name.  </a:t>
            </a:r>
            <a:endParaRPr lang="en-US" dirty="0"/>
          </a:p>
        </p:txBody>
      </p:sp>
      <p:pic>
        <p:nvPicPr>
          <p:cNvPr id="4" name="그림 3" descr="http://pad2.whstatic.com/images/e/ed/Felt-pen-Step-7-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959" y="2837266"/>
            <a:ext cx="2780868" cy="32102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1750952" y="3907255"/>
            <a:ext cx="3543300" cy="107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Italy </a:t>
            </a:r>
            <a:endParaRPr lang="en-US" sz="48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798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Country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shapes to find the country names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그림 3" descr="http://www.worldatlas.com/webimage/countrys/asia/outline/koreanpeninsulaout.gif"/>
          <p:cNvPicPr/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194" y="2348893"/>
            <a:ext cx="2317606" cy="387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1750952" y="3907255"/>
            <a:ext cx="3543300" cy="107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Korea </a:t>
            </a:r>
            <a:endParaRPr lang="en-US" sz="48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318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Country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shapes to find the country names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그림 3" descr="https://c2.staticflickr.com/4/3630/3455617107_f595e3f2be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65" y="2461345"/>
            <a:ext cx="3608244" cy="35653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1750952" y="3907255"/>
            <a:ext cx="3543300" cy="107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</a:t>
            </a:r>
            <a:endParaRPr lang="en-US" sz="48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932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Country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shapes to find the country names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그림 3" descr="http://www.datemplate.com/postpic/2010/06/united-states-map-outline_135098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459" y="2876550"/>
            <a:ext cx="4313613" cy="29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1750952" y="3907255"/>
            <a:ext cx="3543300" cy="107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  <a:endParaRPr lang="en-US" sz="48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945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Country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shapes to find the country names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그림 3" descr="http://www.worldatlas.com/webimage/countrys/asia/outline/ruout.gif"/>
          <p:cNvPicPr/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965" y="2523230"/>
            <a:ext cx="5397645" cy="32679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1750952" y="3907255"/>
            <a:ext cx="3543300" cy="107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 </a:t>
            </a:r>
            <a:endParaRPr lang="en-US" sz="48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780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Country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shapes to find the country names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그림 3" descr="http://business-humanrights.org/sites/default/files/norway_0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195" y="2753792"/>
            <a:ext cx="3486150" cy="34599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1750952" y="3907255"/>
            <a:ext cx="3543300" cy="107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Norway </a:t>
            </a:r>
            <a:endParaRPr lang="en-US" sz="48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789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Country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shapes to find the country names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그림 3" descr="http://www.worldatlas.com/webimage/countrys/africa/outline/mgout.gif"/>
          <p:cNvPicPr/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376" y="2192914"/>
            <a:ext cx="2412279" cy="39273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1750952" y="3907255"/>
            <a:ext cx="3543300" cy="107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Madagascar  </a:t>
            </a:r>
            <a:endParaRPr lang="en-US" sz="48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143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Country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shapes to find the country names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그림 3" descr="http://www.aneki.com/maps_blank/Indonesia_blank_outline_map.gif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58" y="3050453"/>
            <a:ext cx="6801023" cy="26125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1750952" y="3907255"/>
            <a:ext cx="3543300" cy="107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Indonesia  </a:t>
            </a:r>
            <a:endParaRPr lang="en-US" sz="48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779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슬레이트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TM04033929[[fn=슬레이트]]</Template>
  <TotalTime>505</TotalTime>
  <Words>294</Words>
  <Application>Microsoft Office PowerPoint</Application>
  <PresentationFormat>와이드스크린</PresentationFormat>
  <Paragraphs>154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3" baseType="lpstr">
      <vt:lpstr>돋움</vt:lpstr>
      <vt:lpstr>Calisto MT</vt:lpstr>
      <vt:lpstr>Trebuchet MS</vt:lpstr>
      <vt:lpstr>Wingdings 2</vt:lpstr>
      <vt:lpstr>슬레이트</vt:lpstr>
      <vt:lpstr>Countries</vt:lpstr>
      <vt:lpstr>Famous Places</vt:lpstr>
      <vt:lpstr>Find the Country </vt:lpstr>
      <vt:lpstr>Find the Country </vt:lpstr>
      <vt:lpstr>Find the Country </vt:lpstr>
      <vt:lpstr>Find the Country </vt:lpstr>
      <vt:lpstr>Find the Country </vt:lpstr>
      <vt:lpstr>Find the Country </vt:lpstr>
      <vt:lpstr>Find the Country </vt:lpstr>
      <vt:lpstr>Find the Country </vt:lpstr>
      <vt:lpstr>Find the Country </vt:lpstr>
      <vt:lpstr>Find the Country </vt:lpstr>
      <vt:lpstr>Find the Country </vt:lpstr>
      <vt:lpstr>Find the Country </vt:lpstr>
      <vt:lpstr>Find the Country </vt:lpstr>
      <vt:lpstr>Find the Country </vt:lpstr>
      <vt:lpstr>Find the Country 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Countries</dc:title>
  <dc:creator>user</dc:creator>
  <cp:lastModifiedBy>user</cp:lastModifiedBy>
  <cp:revision>9</cp:revision>
  <dcterms:created xsi:type="dcterms:W3CDTF">2016-04-18T03:41:57Z</dcterms:created>
  <dcterms:modified xsi:type="dcterms:W3CDTF">2016-04-19T04:46:53Z</dcterms:modified>
</cp:coreProperties>
</file>