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1" r:id="rId4"/>
    <p:sldId id="270" r:id="rId5"/>
    <p:sldId id="265" r:id="rId6"/>
    <p:sldId id="266" r:id="rId7"/>
    <p:sldId id="267" r:id="rId8"/>
    <p:sldId id="268" r:id="rId9"/>
    <p:sldId id="269" r:id="rId10"/>
    <p:sldId id="257" r:id="rId11"/>
    <p:sldId id="260" r:id="rId12"/>
    <p:sldId id="263" r:id="rId13"/>
    <p:sldId id="264" r:id="rId14"/>
    <p:sldId id="272" r:id="rId15"/>
    <p:sldId id="273" r:id="rId16"/>
    <p:sldId id="259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BF99-2991-4C1D-811C-1C0DCCF7FDF5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8F916-6123-4CDA-8042-291EF200D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70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8F916-6123-4CDA-8042-291EF200DC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3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http://www.bbc.co.uk/skillswise/worksheet/en18root-l1-w-building-on-root-words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8F916-6123-4CDA-8042-291EF200DC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8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76AB-ACBB-4004-AAE9-BF024A18CAB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A7EB-6E8C-4BAA-A5E9-20A4979C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1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76AB-ACBB-4004-AAE9-BF024A18CAB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A7EB-6E8C-4BAA-A5E9-20A4979C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3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76AB-ACBB-4004-AAE9-BF024A18CAB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A7EB-6E8C-4BAA-A5E9-20A4979C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2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76AB-ACBB-4004-AAE9-BF024A18CAB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A7EB-6E8C-4BAA-A5E9-20A4979C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8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76AB-ACBB-4004-AAE9-BF024A18CAB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A7EB-6E8C-4BAA-A5E9-20A4979C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0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76AB-ACBB-4004-AAE9-BF024A18CAB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A7EB-6E8C-4BAA-A5E9-20A4979C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0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76AB-ACBB-4004-AAE9-BF024A18CAB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A7EB-6E8C-4BAA-A5E9-20A4979C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2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76AB-ACBB-4004-AAE9-BF024A18CAB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A7EB-6E8C-4BAA-A5E9-20A4979C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1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76AB-ACBB-4004-AAE9-BF024A18CAB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A7EB-6E8C-4BAA-A5E9-20A4979C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76AB-ACBB-4004-AAE9-BF024A18CAB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A7EB-6E8C-4BAA-A5E9-20A4979C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6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76AB-ACBB-4004-AAE9-BF024A18CAB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A7EB-6E8C-4BAA-A5E9-20A4979C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1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376AB-ACBB-4004-AAE9-BF024A18CAB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AA7EB-6E8C-4BAA-A5E9-20A4979C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0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skillswise/topic/root-words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Root Words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57" y="-37901"/>
            <a:ext cx="5838940" cy="689590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797" y="365125"/>
            <a:ext cx="5813203" cy="60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Root Word Quiz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http://www.bbc.co.uk/skillswise/topic/root-words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Match the Root Words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5" y="528810"/>
            <a:ext cx="3981450" cy="14478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0" y="1987627"/>
            <a:ext cx="3971925" cy="1447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60" y="3455969"/>
            <a:ext cx="3952875" cy="14382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0" y="4914786"/>
            <a:ext cx="3952875" cy="14287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060" y="528810"/>
            <a:ext cx="4000500" cy="14668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5585" y="1997037"/>
            <a:ext cx="4000500" cy="14763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5585" y="3433935"/>
            <a:ext cx="3990976" cy="147162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5585" y="4905557"/>
            <a:ext cx="3990975" cy="146656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5135" y="528810"/>
            <a:ext cx="4043420" cy="148797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75135" y="2018717"/>
            <a:ext cx="4040820" cy="145469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75135" y="3473413"/>
            <a:ext cx="4040820" cy="147894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5134" y="4952353"/>
            <a:ext cx="4040821" cy="149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622" y="0"/>
            <a:ext cx="6362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words can you make? </a:t>
            </a:r>
            <a:endParaRPr 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838200" y="18237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dirty="0" smtClean="0">
                <a:solidFill>
                  <a:srgbClr val="7030A0"/>
                </a:solidFill>
              </a:rPr>
              <a:t>use</a:t>
            </a:r>
            <a:endParaRPr lang="en-US" sz="9600" dirty="0">
              <a:solidFill>
                <a:srgbClr val="7030A0"/>
              </a:solidFill>
            </a:endParaRPr>
          </a:p>
        </p:txBody>
      </p:sp>
      <p:cxnSp>
        <p:nvCxnSpPr>
          <p:cNvPr id="6" name="직선 연결선 5"/>
          <p:cNvCxnSpPr/>
          <p:nvPr/>
        </p:nvCxnSpPr>
        <p:spPr>
          <a:xfrm flipH="1">
            <a:off x="3349128" y="3999458"/>
            <a:ext cx="1696597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H="1">
            <a:off x="4638101" y="4471347"/>
            <a:ext cx="747311" cy="67353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flipH="1" flipV="1">
            <a:off x="4852012" y="2721166"/>
            <a:ext cx="599502" cy="806404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H="1">
            <a:off x="6365914" y="2721166"/>
            <a:ext cx="519628" cy="793886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H="1" flipV="1">
            <a:off x="6372340" y="4469765"/>
            <a:ext cx="513202" cy="750648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170145" y="3999458"/>
            <a:ext cx="1696597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5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oot words worksheet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35580" y="-1961063"/>
            <a:ext cx="7688200" cy="1088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5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root words worksh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04251" y="-1018104"/>
            <a:ext cx="6902203" cy="89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Words -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Smaller words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Starting words 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146" name="Picture 2" descr="Image result for root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54" y="771448"/>
            <a:ext cx="5286758" cy="528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21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Root Word: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3800" dirty="0" smtClean="0">
                <a:solidFill>
                  <a:srgbClr val="7030A0"/>
                </a:solidFill>
              </a:rPr>
              <a:t>Apples </a:t>
            </a:r>
            <a:endParaRPr lang="en-US" sz="13800" dirty="0">
              <a:solidFill>
                <a:srgbClr val="7030A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69465" y="4605051"/>
            <a:ext cx="4472848" cy="17957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38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Root Word: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3800" dirty="0" smtClean="0">
                <a:solidFill>
                  <a:srgbClr val="7030A0"/>
                </a:solidFill>
              </a:rPr>
              <a:t>Started</a:t>
            </a:r>
            <a:endParaRPr lang="en-US" sz="13800" dirty="0">
              <a:solidFill>
                <a:srgbClr val="7030A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227941" y="4516150"/>
            <a:ext cx="3944039" cy="17957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96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Root Word: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3800" dirty="0" smtClean="0">
                <a:solidFill>
                  <a:srgbClr val="7030A0"/>
                </a:solidFill>
              </a:rPr>
              <a:t>Carefully </a:t>
            </a:r>
            <a:endParaRPr lang="en-US" sz="13800" dirty="0">
              <a:solidFill>
                <a:srgbClr val="7030A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809301" y="4627085"/>
            <a:ext cx="3580482" cy="17957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530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Root Word: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3800" dirty="0" smtClean="0">
                <a:solidFill>
                  <a:srgbClr val="7030A0"/>
                </a:solidFill>
              </a:rPr>
              <a:t>Unhappy </a:t>
            </a:r>
            <a:endParaRPr lang="en-US" sz="13800" dirty="0">
              <a:solidFill>
                <a:srgbClr val="7030A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538948" y="4660136"/>
            <a:ext cx="5497417" cy="17957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424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Root Word: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3800" dirty="0" smtClean="0">
                <a:solidFill>
                  <a:srgbClr val="7030A0"/>
                </a:solidFill>
              </a:rPr>
              <a:t>Recreate</a:t>
            </a:r>
            <a:endParaRPr lang="en-US" sz="13800" dirty="0">
              <a:solidFill>
                <a:srgbClr val="7030A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406746" y="4638102"/>
            <a:ext cx="5398265" cy="17957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003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Root Word: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3800" dirty="0" smtClean="0">
                <a:solidFill>
                  <a:srgbClr val="7030A0"/>
                </a:solidFill>
              </a:rPr>
              <a:t>Sickness </a:t>
            </a:r>
            <a:endParaRPr lang="en-US" sz="13800" dirty="0">
              <a:solidFill>
                <a:srgbClr val="7030A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787267" y="4516150"/>
            <a:ext cx="3580482" cy="17957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Sick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324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Root Word: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3800" dirty="0" smtClean="0">
                <a:solidFill>
                  <a:srgbClr val="7030A0"/>
                </a:solidFill>
              </a:rPr>
              <a:t>Useless</a:t>
            </a:r>
            <a:endParaRPr lang="en-US" sz="13800" dirty="0">
              <a:solidFill>
                <a:srgbClr val="7030A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809301" y="4627085"/>
            <a:ext cx="3580482" cy="17957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37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81</Words>
  <Application>Microsoft Office PowerPoint</Application>
  <PresentationFormat>와이드스크린</PresentationFormat>
  <Paragraphs>33</Paragraphs>
  <Slides>17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Office 테마</vt:lpstr>
      <vt:lpstr>Root Words </vt:lpstr>
      <vt:lpstr>Root Words - </vt:lpstr>
      <vt:lpstr>Find the Root Word:  </vt:lpstr>
      <vt:lpstr>Find the Root Word:  </vt:lpstr>
      <vt:lpstr>Find the Root Word:  </vt:lpstr>
      <vt:lpstr>Find the Root Word:  </vt:lpstr>
      <vt:lpstr>Find the Root Word:  </vt:lpstr>
      <vt:lpstr>Find the Root Word:  </vt:lpstr>
      <vt:lpstr>Find the Root Word:  </vt:lpstr>
      <vt:lpstr>PowerPoint 프레젠테이션</vt:lpstr>
      <vt:lpstr>Root Word Quiz </vt:lpstr>
      <vt:lpstr>Match the Root Words </vt:lpstr>
      <vt:lpstr>PowerPoint 프레젠테이션</vt:lpstr>
      <vt:lpstr>PowerPoint 프레젠테이션</vt:lpstr>
      <vt:lpstr>How many words can you make? 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 Words</dc:title>
  <dc:creator>user</dc:creator>
  <cp:lastModifiedBy>user</cp:lastModifiedBy>
  <cp:revision>9</cp:revision>
  <dcterms:created xsi:type="dcterms:W3CDTF">2016-10-19T05:05:59Z</dcterms:created>
  <dcterms:modified xsi:type="dcterms:W3CDTF">2016-10-19T06:06:17Z</dcterms:modified>
</cp:coreProperties>
</file>