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3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5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0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0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8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4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DA87-D9AF-4F0C-854E-5A2E63548C5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67C9-7AD2-404B-99ED-E1916D56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6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37722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9048307" y="3572540"/>
            <a:ext cx="3143693" cy="3285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Down </a:t>
            </a:r>
          </a:p>
          <a:p>
            <a:pPr algn="ctr"/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62208"/>
              </p:ext>
            </p:extLst>
          </p:nvPr>
        </p:nvGraphicFramePr>
        <p:xfrm>
          <a:off x="8439028" y="4023360"/>
          <a:ext cx="10238508" cy="2834640"/>
        </p:xfrm>
        <a:graphic>
          <a:graphicData uri="http://schemas.openxmlformats.org/drawingml/2006/table">
            <a:tbl>
              <a:tblPr/>
              <a:tblGrid>
                <a:gridCol w="927401"/>
                <a:gridCol w="575013"/>
                <a:gridCol w="7808693"/>
                <a:gridCol w="927401"/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Pyramids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Iguaçu Falls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Angel Falls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Kilimanjaro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Statue of Liberty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Christ the Redeemer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Windmills at Kinderdijk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CN Tower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Mount Fuji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Eiffel Tower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6273209" y="0"/>
            <a:ext cx="5918791" cy="3285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Across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61081"/>
              </p:ext>
            </p:extLst>
          </p:nvPr>
        </p:nvGraphicFramePr>
        <p:xfrm>
          <a:off x="5803605" y="643270"/>
          <a:ext cx="10515600" cy="2560320"/>
        </p:xfrm>
        <a:graphic>
          <a:graphicData uri="http://schemas.openxmlformats.org/drawingml/2006/table">
            <a:tbl>
              <a:tblPr/>
              <a:tblGrid>
                <a:gridCol w="952500"/>
                <a:gridCol w="463402"/>
                <a:gridCol w="8147198"/>
                <a:gridCol w="9525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Machu Picchu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Taj Mahal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Blue Mosque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Parthenon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Victoria Falls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Angkor Wat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Leaning Tower of Pisa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Sydney Opera House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St. Basil’s Cathedral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66285"/>
              </p:ext>
            </p:extLst>
          </p:nvPr>
        </p:nvGraphicFramePr>
        <p:xfrm>
          <a:off x="8607326" y="677825"/>
          <a:ext cx="10561638" cy="2011680"/>
        </p:xfrm>
        <a:graphic>
          <a:graphicData uri="http://schemas.openxmlformats.org/drawingml/2006/table">
            <a:tbl>
              <a:tblPr/>
              <a:tblGrid>
                <a:gridCol w="952500"/>
                <a:gridCol w="420872"/>
                <a:gridCol w="8235766"/>
                <a:gridCol w="95250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Twyfelfontein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Lost City of Petra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burj khalifa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The Great Wall of China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Table Mountain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Tower Bridge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Mecca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655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와이드스크린</PresentationFormat>
  <Paragraphs>103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2016-04-18T06:35:55Z</dcterms:created>
  <dcterms:modified xsi:type="dcterms:W3CDTF">2016-04-18T06:36:54Z</dcterms:modified>
</cp:coreProperties>
</file>