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9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CF97-274E-436E-B36A-2F3125D5076E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CB99-55BC-4C19-916C-48C3E4D84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gropec11.files.wordpress.com/2011/10/bovino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64" y="4487197"/>
            <a:ext cx="2671329" cy="23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dcyber.com.au/wp-content/uploads/2014/12/tapir_ju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28" y="-219434"/>
            <a:ext cx="3009525" cy="19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3/11/10/article-0-0F7D33F200000578-849_634x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8601" y="155864"/>
            <a:ext cx="1433079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94018" y="2524991"/>
            <a:ext cx="3990109" cy="196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National Animals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38" name="Picture 14" descr="https://angrystevelottegiants.files.wordpress.com/2013/04/magp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3" y="-156369"/>
            <a:ext cx="2462645" cy="2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nationalgeographic.com/lewisandclark/images/species/high_2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89460"/>
            <a:ext cx="2888673" cy="19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-media-cache-ak0.pinimg.com/736x/df/96/19/df961991490b43034a9cf2de758a2ee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25" y="155864"/>
            <a:ext cx="1711881" cy="12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pre05.deviantart.net/73f3/th/pre/f/2013/018/1/f/harpy_eagle_by_diego1a-d5rx08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861" y="1974273"/>
            <a:ext cx="1495607" cy="22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-media-cache-ak0.pinimg.com/236x/76/be/14/76be1482dcd1ee786e38404528d5491c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CF4"/>
              </a:clrFrom>
              <a:clrTo>
                <a:srgbClr val="FBFC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1" y="2306276"/>
            <a:ext cx="1269495" cy="28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2.bp.blogspot.com/-pCxv5lY29_8/USxf2-N77EI/AAAAAAAAAkM/U5TlYtA5OJA/s1600/gallic+roost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4989460"/>
            <a:ext cx="1715390" cy="185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europetnet.com/images/dogbreeds/mexicanhairlessdo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09" y="4989460"/>
            <a:ext cx="2882756" cy="20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kids.nationalgeographic.com/content/dam/kids/photos/animals/Reptiles/H-P/komodo-dragon-white-background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80" y="204353"/>
            <a:ext cx="3095109" cy="17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worldatlas.com/webimage/flags/countrys/zzzflags/krlar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82" y="2184274"/>
            <a:ext cx="1020503" cy="68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tce-live2.s3-website-us-east-1.amazonaws.com/media/cache/media/c0644e00-0a68-424f-9eff-82ab8d76f16e_fit_500_x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551" y="3930979"/>
            <a:ext cx="1108243" cy="6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upload.wikimedia.org/wikipedia/commons/thumb/3/3e/Flag_of_New_Zealand.svg/2000px-Flag_of_New_Zealand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40" y="3738515"/>
            <a:ext cx="1176469" cy="6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mapsofworld.com/images/world-countries-flags/panama-flag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07" y="1952651"/>
            <a:ext cx="1124587" cy="7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upload.wikimedia.org/wikipedia/commons/thumb/6/6f/Flag_of_the_Democratic_Republic_of_the_Congo.svg/2000px-Flag_of_the_Democratic_Republic_of_the_Congo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30" y="2013516"/>
            <a:ext cx="1013468" cy="7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85" y="4073662"/>
            <a:ext cx="1034610" cy="7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web.stanford.edu/%7Ehakuta/www/archives/syllabi/E_CLAD/SU_SFUSD_cult/fuller/mexican-flag-mexico-flag-62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51" y="4556022"/>
            <a:ext cx="1142498" cy="6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mapsofworld.com/flags/images/indonesia-flag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72" y="2617095"/>
            <a:ext cx="1029892" cy="6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i.imgur.com/BlDQbcK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07" y="4088509"/>
            <a:ext cx="793858" cy="10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s://upload.wikimedia.org/wikipedia/commons/thumb/e/e7/Flag_of_Belize.svg/2000px-Flag_of_Belize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10" y="2282616"/>
            <a:ext cx="1190721" cy="7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upload.wikimedia.org/wikipedia/commons/thumb/7/77/Flag_of_Mauritius.svg/2000px-Flag_of_Mauritius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67" y="2823501"/>
            <a:ext cx="1025470" cy="6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7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9/Bhutanese_dragon_%28%27druk%27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56" y="5117846"/>
            <a:ext cx="3304599" cy="17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b/b4/Heraldic_Lion_%28Two_tailed%29_06.svg/411px-Heraldic_Lion_%28Two_tailed%29_06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355" y="153866"/>
            <a:ext cx="1825914" cy="22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21282" y="2374467"/>
            <a:ext cx="3990109" cy="196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Mythical </a:t>
            </a:r>
          </a:p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National Animals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7" name="Picture 12" descr="http://www.rpgpara.com/wp-content/uploads/2013/06/pegasus-tatto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34345"/>
            <a:ext cx="2979861" cy="22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mg03.deviantart.net/fee7/i/2012/240/6/a/the_phoenix_card_by_william19-d5csbh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07" y="0"/>
            <a:ext cx="3484684" cy="25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-media-cache-ak0.pinimg.com/736x/84/a7/88/84a788f4369f806e4a29cb762726b02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490" y="0"/>
            <a:ext cx="3639366" cy="19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originals/e3/ab/d2/e3abd2c3b64151e4c1dfe59e5a2227d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0513" y="4083627"/>
            <a:ext cx="3689061" cy="277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ashidelek.com/images/bhutanflag30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89" y="3104358"/>
            <a:ext cx="1209886" cy="8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hrtravel.com/files/images/3/3-img1.cz-flag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6" y="3236644"/>
            <a:ext cx="1166504" cy="7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hop.flagshop.com/media/catalog/product/cache/1/image/9df78eab33525d08d6e5fb8d27136e95/f/l/flag-world-greece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75" y="2055488"/>
            <a:ext cx="1191167" cy="7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thumb/c/c1/Flag_of_Hungary.svg/2000px-Flag_of_Hungary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31" y="1987449"/>
            <a:ext cx="1187834" cy="7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apsofworld.com/flags/images/world-flags/Democratic-People%27S-Republic-of-Korea-fla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11" y="4201486"/>
            <a:ext cx="1236034" cy="8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thumb/3/33/Flag_of_Scotland_%28navy_blue%29.svg/2000px-Flag_of_Scotland_%28navy_blue%29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03" y="4208532"/>
            <a:ext cx="1288106" cy="7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6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</Words>
  <Application>Microsoft Office PowerPoint</Application>
  <PresentationFormat>와이드스크린</PresentationFormat>
  <Paragraphs>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Arial</vt:lpstr>
      <vt:lpstr>Bernard MT Condensed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</cp:revision>
  <dcterms:created xsi:type="dcterms:W3CDTF">2016-04-20T05:34:04Z</dcterms:created>
  <dcterms:modified xsi:type="dcterms:W3CDTF">2016-04-20T06:19:24Z</dcterms:modified>
</cp:coreProperties>
</file>