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72" r:id="rId4"/>
    <p:sldId id="262" r:id="rId5"/>
    <p:sldId id="263" r:id="rId6"/>
    <p:sldId id="261" r:id="rId7"/>
    <p:sldId id="264" r:id="rId8"/>
    <p:sldId id="289" r:id="rId9"/>
    <p:sldId id="274" r:id="rId10"/>
    <p:sldId id="275" r:id="rId11"/>
    <p:sldId id="290" r:id="rId12"/>
    <p:sldId id="277" r:id="rId13"/>
    <p:sldId id="276" r:id="rId14"/>
    <p:sldId id="281" r:id="rId15"/>
    <p:sldId id="280" r:id="rId16"/>
    <p:sldId id="282" r:id="rId17"/>
    <p:sldId id="287" r:id="rId18"/>
    <p:sldId id="283" r:id="rId19"/>
    <p:sldId id="278" r:id="rId20"/>
    <p:sldId id="293" r:id="rId21"/>
    <p:sldId id="279" r:id="rId22"/>
    <p:sldId id="284" r:id="rId23"/>
    <p:sldId id="285" r:id="rId24"/>
    <p:sldId id="286" r:id="rId25"/>
    <p:sldId id="288" r:id="rId26"/>
    <p:sldId id="291" r:id="rId27"/>
    <p:sldId id="257" r:id="rId28"/>
    <p:sldId id="271" r:id="rId29"/>
    <p:sldId id="267" r:id="rId30"/>
    <p:sldId id="258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2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5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3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B77-0EB7-4FBA-AF22-622F868854B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89967-5AD2-4CD4-B257-2E76A7B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4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esignlike.com/100-most-famous-landmarks-around-the-world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-geography-games.com/flags_asia.swf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rror.co.uk/news/weird-news/landmarks-quiz-can-you-tell-3457455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Symbols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http://designlike.com/100-most-famous-landmarks-around-the-world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0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ldlife.projectlte.com/wp-content/uploads/2015/07/north_american_beav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34149" y="209262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Beaver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739493" y="2855480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upload.wikimedia.org/wikipedia/en/thumb/c/cf/Flag_of_Canada.svg/1280px-Flag_of_Cana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5133109"/>
            <a:ext cx="3449782" cy="17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736x/8e/cb/ce/8ecbceecaf3756686c8202377abc2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864"/>
            <a:ext cx="12192000" cy="762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5631" y="489817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Kiwi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604413" y="5141479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Zealand 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upload.wikimedia.org/wikipedia/commons/thumb/3/3e/Flag_of_New_Zealand.svg/2000px-Flag_of_New_Zealan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" y="4742152"/>
            <a:ext cx="3871766" cy="19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edtailedhawks.wikispaces.com/file/view/Harpy_Eagle_by_ringtaillemur.jpg/395632366/558x292/Harpy_Eagle_by_ringtaillem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46813" y="157307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Harpy Eagle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385" y="5099916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Panama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www.mapsofworld.com/images/world-countries-flags/panama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18" y="4204926"/>
            <a:ext cx="3714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3/3a/Okapi_in_flor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195"/>
            <a:ext cx="12192000" cy="81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49" y="2789012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Okapi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980957" y="4114575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Republic of the Congo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s://upload.wikimedia.org/wikipedia/commons/thumb/6/6f/Flag_of_the_Democratic_Republic_of_the_Congo.svg/2000px-Flag_of_the_Democratic_Republic_of_the_Con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77" y="751207"/>
            <a:ext cx="3258127" cy="24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imballstock.com/pix/BRD/14/BRD-14-KH0013-01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908"/>
            <a:ext cx="12192000" cy="81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46813" y="157307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Gallic Rooster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697930" y="5188961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5" y="4124325"/>
            <a:ext cx="3714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01dogbreeds.com/wp-content/uploads/2015/01/Mexican-Hairless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6723"/>
            <a:ext cx="12192000" cy="91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55031" y="822326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Mexican Hairless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388674" y="4925702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s://web.stanford.edu/%7Ehakuta/www/archives/syllabi/E_CLAD/SU_SFUSD_cult/fuller/mexican-flag-mexico-flag-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3328"/>
            <a:ext cx="3700788" cy="19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nimals.sandiegozoo.org/sites/default/files/juicebox_slides/island_indonesia_komodo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52359" y="1321089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Komodo Dragon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5858" y="5297343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www.mapsofworld.com/flags/images/indonesia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85" y="4250026"/>
            <a:ext cx="3714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ytimg.com/vi/jvsm96oayI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29"/>
            <a:ext cx="12358629" cy="69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2177" y="0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Zebu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893627" y="268144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Nepal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http://i.imgur.com/BlDQb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7" y="3213029"/>
            <a:ext cx="2804624" cy="37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zoonewengland.org/media/246332/tapir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011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34249" y="262226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Tapir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772639" y="5131089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Belize 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https://upload.wikimedia.org/wikipedia/commons/thumb/e/e7/Flag_of_Belize.svg/2000px-Flag_of_Beliz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85" y="4111578"/>
            <a:ext cx="3689061" cy="24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dn.images.express.co.uk/img/dynamic/128/590x/Dodo-Endangered-Species-Day-577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773"/>
            <a:ext cx="12192000" cy="72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9313" y="469034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Dodo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095998" y="3988089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Mauritius  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s://upload.wikimedia.org/wikipedia/commons/thumb/7/77/Flag_of_Mauritius.svg/2000px-Flag_of_Mauritiu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3" y="4480936"/>
            <a:ext cx="3262745" cy="21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37722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750596" y="3480568"/>
            <a:ext cx="3143693" cy="3285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Down </a:t>
            </a:r>
          </a:p>
          <a:p>
            <a:pPr algn="ctr"/>
            <a:endParaRPr 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54040"/>
              </p:ext>
            </p:extLst>
          </p:nvPr>
        </p:nvGraphicFramePr>
        <p:xfrm>
          <a:off x="8137722" y="1711842"/>
          <a:ext cx="10238508" cy="5051528"/>
        </p:xfrm>
        <a:graphic>
          <a:graphicData uri="http://schemas.openxmlformats.org/drawingml/2006/table">
            <a:tbl>
              <a:tblPr/>
              <a:tblGrid>
                <a:gridCol w="927401"/>
                <a:gridCol w="575013"/>
                <a:gridCol w="7808693"/>
                <a:gridCol w="927401"/>
              </a:tblGrid>
              <a:tr h="249120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Pyramids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Iguaçu Falls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Angel Falls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Kilimanjaro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Statue of Liberty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Christ the Redeemer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Windmills at Kinderdijk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CN Tower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Mount Fuji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Eiffel Tower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763" y="-95080"/>
            <a:ext cx="8367823" cy="695308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273209" y="0"/>
            <a:ext cx="5918791" cy="3285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Across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06043"/>
              </p:ext>
            </p:extLst>
          </p:nvPr>
        </p:nvGraphicFramePr>
        <p:xfrm>
          <a:off x="5473996" y="643270"/>
          <a:ext cx="10515600" cy="2560320"/>
        </p:xfrm>
        <a:graphic>
          <a:graphicData uri="http://schemas.openxmlformats.org/drawingml/2006/table">
            <a:tbl>
              <a:tblPr/>
              <a:tblGrid>
                <a:gridCol w="952500"/>
                <a:gridCol w="463402"/>
                <a:gridCol w="8147198"/>
                <a:gridCol w="9525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Machu Picchu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Taj Mahal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The Blue Mosque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Parthenon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Victoria Falls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Angkor Wat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Leaning Tower of Pisa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Sydney Opera House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St. Basil’s Cathedral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90941"/>
              </p:ext>
            </p:extLst>
          </p:nvPr>
        </p:nvGraphicFramePr>
        <p:xfrm>
          <a:off x="8277463" y="677825"/>
          <a:ext cx="10561638" cy="2011680"/>
        </p:xfrm>
        <a:graphic>
          <a:graphicData uri="http://schemas.openxmlformats.org/drawingml/2006/table">
            <a:tbl>
              <a:tblPr/>
              <a:tblGrid>
                <a:gridCol w="952500"/>
                <a:gridCol w="420872"/>
                <a:gridCol w="8235766"/>
                <a:gridCol w="9525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Twyfelfontein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The Lost City of Petra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burj khalifa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The Great Wall of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Table Mountain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Tower Bridge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</a:rPr>
                        <a:t>Mecca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4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Mythical National Animals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f/f9/Bhutanese_dragon_%28%27druk%2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83" y="1755270"/>
            <a:ext cx="93154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46813" y="157307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Druk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988876" y="5532437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Butan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http://www.tashidelek.com/images/bhutanflag3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7307"/>
            <a:ext cx="311510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46813" y="157307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Tailed Lion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946812" y="3416589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s://upload.wikimedia.org/wikipedia/commons/thumb/b/b4/Heraldic_Lion_%28Two_tailed%29_06.svg/411px-Heraldic_Lion_%28Two_tailed%29_0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85" y="2092109"/>
            <a:ext cx="39147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ehrtravel.com/files/images/3/3-img1.cz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8" y="30445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EQrJIJ9Tp6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2731" y="2360180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Phoenix 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294657" y="4393334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http://shop.flagshop.com/media/catalog/product/cache/1/image/9df78eab33525d08d6e5fb8d27136e95/f/l/flag-world-gree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87" y="4393334"/>
            <a:ext cx="3065033" cy="20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l4.picdn.net/shutterstock/videos/12191966/thumb/1.jpg?i10c=img.resize%28height:160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83632" y="1528907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Turul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355030" y="4840144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Hungary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https://upload.wikimedia.org/wikipedia/commons/thumb/c/c1/Flag_of_Hungary.svg/2000px-Flag_of_Hungar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4114800"/>
            <a:ext cx="3678670" cy="26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elonational.com/wp-content/uploads/2016/03/national-animal-of-north-korea-choll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30"/>
            <a:ext cx="12244852" cy="68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6476" y="936625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Chollima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28203" y="5193434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Korea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://www.mapsofworld.com/flags/images/world-flags/Democratic-People%27S-Republic-of-Korea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38" y="149946"/>
            <a:ext cx="3714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huffpost.com/gen/2424200/images/o-UNICORN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896" y="-8948"/>
            <a:ext cx="13733896" cy="68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885" y="637959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Unicorn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91884" y="4362162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Scotland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https://upload.wikimedia.org/wikipedia/commons/thumb/3/33/Flag_of_Scotland_%28navy_blue%29.svg/2000px-Flag_of_Scotland_%28navy_blue%29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77" y="4362162"/>
            <a:ext cx="3876608" cy="23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National Symbols – Flag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previews.123rf.com/images/trubach/trubach1004/trubach100400065/6764102-Collection-des-drapeaux-du-monde-sur-blanc-isol--Banque-d%27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690688"/>
            <a:ext cx="52768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Flags Quiz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world-geography-games.com/flags_asia.swf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9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National Symbols – National Flower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g15.deviantart.net/70bb/i/2011/008/6/c/european_national_flowers_by_rinhuu-d36puj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690688"/>
            <a:ext cx="8286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30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Landmarks Quiz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http://www.mirror.co.uk/news/weird-news/landmarks-quiz-can-you-tell-3457455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09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Holidays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holidays celebrated around the world?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69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Traditional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Traditional clothes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(country)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media.licdn.com/mpr/mpr/p/6/005/08a/040/0d5cf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8135"/>
            <a:ext cx="12192000" cy="51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5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National (about the country)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lets-explore.net/blog/wp-content/uploads/2012/01/world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690688"/>
            <a:ext cx="7419397" cy="49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9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National Symbols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represent a country</a:t>
            </a:r>
          </a:p>
          <a:p>
            <a:endParaRPr lang="en-US" dirty="0" smtClean="0"/>
          </a:p>
          <a:p>
            <a:r>
              <a:rPr lang="en-US" dirty="0" smtClean="0"/>
              <a:t>Things the country is famous for </a:t>
            </a:r>
            <a:endParaRPr lang="en-US" dirty="0"/>
          </a:p>
        </p:txBody>
      </p:sp>
      <p:pic>
        <p:nvPicPr>
          <p:cNvPr id="3074" name="Picture 2" descr="http://g04.a.alicdn.com/kf/HTB1hzEwIpXXXXcraXXXq6xXFXXXI/Newest-Large-Montessori-Map-Montessori-Materials-More-Than-30-Countries-Flags-World-Learning-Education-Toy-Fre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84" y="2540577"/>
            <a:ext cx="74199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4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 are some types of national symbols?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indiaonlinepages.com/national-symbols/gifs/national-symbols-of-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19" y="1911925"/>
            <a:ext cx="5248895" cy="45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Animals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c/ca/Korean_magpie_in_Daejeon_%28side_profile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190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46813" y="157307"/>
            <a:ext cx="429837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Magpie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3348" y="5386964"/>
            <a:ext cx="4298373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worldatlas.com/webimage/flags/countrys/zzzflags/kr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81" y="4742153"/>
            <a:ext cx="2949037" cy="19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212</Words>
  <Application>Microsoft Office PowerPoint</Application>
  <PresentationFormat>와이드스크린</PresentationFormat>
  <Paragraphs>158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Calibri Light</vt:lpstr>
      <vt:lpstr>Office 테마</vt:lpstr>
      <vt:lpstr>National Symbols </vt:lpstr>
      <vt:lpstr>PowerPoint 프레젠테이션</vt:lpstr>
      <vt:lpstr>Landmarks Quiz </vt:lpstr>
      <vt:lpstr>Nation (country) </vt:lpstr>
      <vt:lpstr>National (about the country)  </vt:lpstr>
      <vt:lpstr>National Symbols </vt:lpstr>
      <vt:lpstr>What are some types of national symbols? </vt:lpstr>
      <vt:lpstr>National Animals </vt:lpstr>
      <vt:lpstr>Magpie </vt:lpstr>
      <vt:lpstr>Beaver </vt:lpstr>
      <vt:lpstr>Kiwi </vt:lpstr>
      <vt:lpstr>Harpy Eagle </vt:lpstr>
      <vt:lpstr>Okapi </vt:lpstr>
      <vt:lpstr>Gallic Rooster </vt:lpstr>
      <vt:lpstr>Mexican Hairless </vt:lpstr>
      <vt:lpstr>Komodo Dragon </vt:lpstr>
      <vt:lpstr>Zebu </vt:lpstr>
      <vt:lpstr>Tapir </vt:lpstr>
      <vt:lpstr>Dodo </vt:lpstr>
      <vt:lpstr>Mythical National Animals</vt:lpstr>
      <vt:lpstr>Druk </vt:lpstr>
      <vt:lpstr>Double Tailed Lion </vt:lpstr>
      <vt:lpstr>Phoenix  </vt:lpstr>
      <vt:lpstr>Turul </vt:lpstr>
      <vt:lpstr>Chollima </vt:lpstr>
      <vt:lpstr>Unicorn </vt:lpstr>
      <vt:lpstr>National Symbols – Flag </vt:lpstr>
      <vt:lpstr>National Flags Quiz</vt:lpstr>
      <vt:lpstr>National Symbols – National Flower</vt:lpstr>
      <vt:lpstr>Holidays </vt:lpstr>
      <vt:lpstr>Traditional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Country</dc:title>
  <dc:creator>user</dc:creator>
  <cp:lastModifiedBy>user</cp:lastModifiedBy>
  <cp:revision>17</cp:revision>
  <dcterms:created xsi:type="dcterms:W3CDTF">2016-04-18T07:18:04Z</dcterms:created>
  <dcterms:modified xsi:type="dcterms:W3CDTF">2016-04-21T05:14:00Z</dcterms:modified>
</cp:coreProperties>
</file>