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61" r:id="rId3"/>
    <p:sldId id="257" r:id="rId4"/>
    <p:sldId id="258" r:id="rId5"/>
    <p:sldId id="269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9" r:id="rId14"/>
    <p:sldId id="280" r:id="rId15"/>
    <p:sldId id="276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59" r:id="rId32"/>
    <p:sldId id="296" r:id="rId33"/>
    <p:sldId id="302" r:id="rId34"/>
    <p:sldId id="298" r:id="rId35"/>
    <p:sldId id="299" r:id="rId36"/>
    <p:sldId id="300" r:id="rId37"/>
    <p:sldId id="301" r:id="rId38"/>
    <p:sldId id="303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27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1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BFB79-7D76-40E3-BC0B-DB46A013BA30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3439-C178-4FB2-8BDB-8C54A175D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3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quizzes.com/ks1/english-spelling/year-1-prefix-un/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7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9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05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722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64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24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22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94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http://www.myenglishteacher.eu/blog/prefixes-suffixes-list/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1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2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04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9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12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97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http://www.educationquizzes.com/ks1/english-spelling/year-1-prefix-un/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53439-C178-4FB2-8BDB-8C54A175DA9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2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6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07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4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1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2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3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3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2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0250C-190E-4794-BB5B-ACB2E3ABE7FC}" type="datetimeFigureOut">
              <a:rPr lang="en-US" smtClean="0"/>
              <a:t>10/25/2016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2F62E-4EB4-49F9-8196-9AAF6647E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1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andlearningresources.co.uk/rootwords.s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Prefix / Suffix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1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Sane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Insane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549236" y="365124"/>
            <a:ext cx="8804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Not crazy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0480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Crazy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0" name="Picture 2" descr="Image result for craz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939" y="1545301"/>
            <a:ext cx="6905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8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Inactive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888672" y="365124"/>
            <a:ext cx="84651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Moves a lot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117272" y="1265671"/>
            <a:ext cx="104463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Doesn’t move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4" name="Picture 2" descr="Image result for a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198" y="3038142"/>
            <a:ext cx="4381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3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Impatient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048000" y="365124"/>
            <a:ext cx="830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 wait.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564082" y="1265671"/>
            <a:ext cx="9999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can’t wait.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9218" name="Picture 2" descr="Image result for pat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368"/>
            <a:ext cx="12192000" cy="57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Polite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Impolite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712026" y="365124"/>
            <a:ext cx="86417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Nice, not mean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345872" y="1265671"/>
            <a:ext cx="102177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Not nice, mean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42" name="Picture 2" descr="Image result for impo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86" y="2970028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Mortal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Immortal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951018" y="365124"/>
            <a:ext cx="8402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 die.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429000" y="1265671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can’t die.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1266" name="Picture 2" descr="Image result for hu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49" y="1690687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3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Immoral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753590" y="365124"/>
            <a:ext cx="86002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What you SHOULD do. Good.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304308" y="1265671"/>
            <a:ext cx="10259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What you shouldn’t do.  Bad.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290" name="Picture 2" descr="Image result for mo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7" y="2933267"/>
            <a:ext cx="4530437" cy="339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Illegal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549236" y="365124"/>
            <a:ext cx="8804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follow the rules.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0480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don’t follow the rules.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314" name="Picture 2" descr="Image result for stea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1233"/>
            <a:ext cx="5829950" cy="388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2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Illogical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048000" y="365124"/>
            <a:ext cx="8305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It makes sense.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0480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It doesn’t make sense.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4338" name="Picture 2" descr="Image result for impossible ob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38" y="304453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Legible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Illegible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951018" y="365124"/>
            <a:ext cx="84027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 read it.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0480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can’t read it.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5362" name="Picture 2" descr="Image result for handwritten f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872" y="1483880"/>
            <a:ext cx="3533775" cy="5181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613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Irregular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158836" y="365124"/>
            <a:ext cx="8194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Normal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325090" y="1265671"/>
            <a:ext cx="10238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Not normal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386" name="Picture 2" descr="Image result for irreg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44" y="2780507"/>
            <a:ext cx="4329545" cy="432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03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a root word?  </a:t>
            </a:r>
            <a:endParaRPr lang="en-US" dirty="0"/>
          </a:p>
        </p:txBody>
      </p:sp>
      <p:pic>
        <p:nvPicPr>
          <p:cNvPr id="1026" name="Picture 2" descr="Image result for roots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825625"/>
            <a:ext cx="9315450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505941" y="6439455"/>
            <a:ext cx="71801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www.teachingandlearningresources.co.uk/rootwords.shtml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9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Reversible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Irreversible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740726" y="365124"/>
            <a:ext cx="76130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It can be changed back.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010890" y="1265671"/>
            <a:ext cx="95527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It can’t be changed.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7410" name="Picture 2" descr="Image result for reversible chan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085" y="3716049"/>
            <a:ext cx="7337715" cy="18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3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042987"/>
            <a:ext cx="9677400" cy="477202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Undo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75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762000"/>
            <a:ext cx="10391775" cy="5334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Unload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745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162" y="1014412"/>
            <a:ext cx="8829675" cy="48291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Unfair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5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0" y="1066800"/>
            <a:ext cx="8420100" cy="47244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Unlock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1057275"/>
            <a:ext cx="8343900" cy="47434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Undone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245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150" y="1009650"/>
            <a:ext cx="9029700" cy="48387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Unable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63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0" y="957262"/>
            <a:ext cx="8039100" cy="49434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Unfit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82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1038225"/>
            <a:ext cx="9010650" cy="478155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Unkind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2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37" y="995362"/>
            <a:ext cx="9382125" cy="4867275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Unzip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116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refix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38" y="32837"/>
            <a:ext cx="8832562" cy="68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3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87" y="971550"/>
            <a:ext cx="9267825" cy="49149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6369627" y="3304309"/>
            <a:ext cx="3480955" cy="1143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Unwell 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16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 -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it again.  </a:t>
            </a:r>
            <a:endParaRPr lang="en-US" dirty="0"/>
          </a:p>
        </p:txBody>
      </p:sp>
      <p:pic>
        <p:nvPicPr>
          <p:cNvPr id="18434" name="Picture 2" descr="Image result for recy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1256289"/>
            <a:ext cx="52768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-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</a:t>
            </a:r>
            <a:endParaRPr lang="en-US" dirty="0"/>
          </a:p>
        </p:txBody>
      </p:sp>
      <p:pic>
        <p:nvPicPr>
          <p:cNvPr id="1026" name="Picture 2" descr="Image result for bef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20" y="2799381"/>
            <a:ext cx="7120380" cy="40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umbb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68" y="494645"/>
            <a:ext cx="2718268" cy="16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직선 화살표 연결선 4"/>
          <p:cNvCxnSpPr/>
          <p:nvPr/>
        </p:nvCxnSpPr>
        <p:spPr>
          <a:xfrm>
            <a:off x="8404512" y="2053974"/>
            <a:ext cx="14990" cy="103812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37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 -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</a:p>
          <a:p>
            <a:r>
              <a:rPr lang="en-US" dirty="0" smtClean="0"/>
              <a:t>Mail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 descr="Image result for bef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20" y="2799381"/>
            <a:ext cx="7120380" cy="40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dumbb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68" y="494645"/>
            <a:ext cx="2718268" cy="162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8404512" y="2053974"/>
            <a:ext cx="14990" cy="103812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5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-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Together </a:t>
            </a:r>
            <a:endParaRPr lang="en-US" dirty="0"/>
          </a:p>
        </p:txBody>
      </p:sp>
      <p:pic>
        <p:nvPicPr>
          <p:cNvPr id="2050" name="Picture 2" descr="Image result for cooper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92" y="1690689"/>
            <a:ext cx="835700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6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 -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anymore </a:t>
            </a:r>
            <a:endParaRPr lang="en-US" dirty="0"/>
          </a:p>
        </p:txBody>
      </p:sp>
      <p:pic>
        <p:nvPicPr>
          <p:cNvPr id="4098" name="Picture 2" descr="Image result for exboyfrien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9343B"/>
              </a:clrFrom>
              <a:clrTo>
                <a:srgbClr val="D9343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52303"/>
            <a:ext cx="5075993" cy="50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9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-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Not, without </a:t>
            </a:r>
            <a:endParaRPr lang="en-US" dirty="0"/>
          </a:p>
        </p:txBody>
      </p:sp>
      <p:pic>
        <p:nvPicPr>
          <p:cNvPr id="5122" name="Picture 2" descr="Image result for nons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646" y="2426021"/>
            <a:ext cx="7080354" cy="44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84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 -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Better, more. </a:t>
            </a:r>
            <a:endParaRPr lang="en-US" dirty="0"/>
          </a:p>
        </p:txBody>
      </p:sp>
      <p:pic>
        <p:nvPicPr>
          <p:cNvPr id="6146" name="Picture 2" descr="Image result for super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901" y="794478"/>
            <a:ext cx="4065027" cy="58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66930" y="176406"/>
            <a:ext cx="6246564" cy="1355075"/>
          </a:xfrm>
        </p:spPr>
        <p:txBody>
          <a:bodyPr anchor="ctr"/>
          <a:lstStyle/>
          <a:p>
            <a:r>
              <a:rPr lang="en-US" dirty="0" smtClean="0"/>
              <a:t>What’s his job?  </a:t>
            </a:r>
            <a:endParaRPr lang="en-US" dirty="0"/>
          </a:p>
        </p:txBody>
      </p:sp>
      <p:pic>
        <p:nvPicPr>
          <p:cNvPr id="1026" name="Picture 2" descr="Image result for copil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19" y="1531481"/>
            <a:ext cx="9760945" cy="515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7832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re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15" y="121186"/>
            <a:ext cx="8790121" cy="65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8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uffix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601" y="72736"/>
            <a:ext cx="5933497" cy="70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62779" y="2653697"/>
            <a:ext cx="10515600" cy="1325563"/>
          </a:xfrm>
        </p:spPr>
        <p:txBody>
          <a:bodyPr/>
          <a:lstStyle/>
          <a:p>
            <a:r>
              <a:rPr lang="en-US" dirty="0" smtClean="0"/>
              <a:t>This doesn’t make sense.  </a:t>
            </a:r>
            <a:endParaRPr lang="en-US" dirty="0"/>
          </a:p>
        </p:txBody>
      </p:sp>
      <p:pic>
        <p:nvPicPr>
          <p:cNvPr id="9218" name="Picture 2" descr="Image result for nonsen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082" y="154189"/>
            <a:ext cx="4953918" cy="67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4947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Image result for post f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503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preview mean? </a:t>
            </a:r>
            <a:endParaRPr lang="en-US" dirty="0"/>
          </a:p>
        </p:txBody>
      </p:sp>
      <p:pic>
        <p:nvPicPr>
          <p:cNvPr id="11266" name="Picture 2" descr="Image result for movie pre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02" y="2723135"/>
            <a:ext cx="7989795" cy="3391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02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Existent means that is there.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picture is ______________. </a:t>
            </a:r>
            <a:endParaRPr lang="en-US" dirty="0"/>
          </a:p>
        </p:txBody>
      </p:sp>
      <p:pic>
        <p:nvPicPr>
          <p:cNvPr id="12290" name="Picture 2" descr="Image result for nonexist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01" y="4099355"/>
            <a:ext cx="23812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33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 is the ____________.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korean presid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5" y="2172494"/>
            <a:ext cx="6906237" cy="44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76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does this mean?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834"/>
            <a:ext cx="12192000" cy="5137166"/>
          </a:xfrm>
          <a:prstGeom prst="rect">
            <a:avLst/>
          </a:prstGeom>
        </p:spPr>
      </p:pic>
      <p:pic>
        <p:nvPicPr>
          <p:cNvPr id="14340" name="Picture 4" descr="Image result for pointer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489" y="6059114"/>
            <a:ext cx="203906" cy="3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899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car is faster than most cars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supercar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3556"/>
            <a:ext cx="13123332" cy="437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083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re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24" y="-498738"/>
            <a:ext cx="10157552" cy="76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636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5467" y="365125"/>
            <a:ext cx="1121833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5467" y="1870781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root words li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43" y="-1603711"/>
            <a:ext cx="8215099" cy="1061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920602" cy="685800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2530" y="1870781"/>
            <a:ext cx="1826313" cy="276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un adjec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7" y="0"/>
            <a:ext cx="9123507" cy="68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2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Able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Unable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549236" y="365124"/>
            <a:ext cx="8804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 do it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0480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can’t do it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 descr="Image result for error mess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3369685"/>
            <a:ext cx="4535595" cy="251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2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Wise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Unwise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2549236" y="365124"/>
            <a:ext cx="88045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s</a:t>
            </a:r>
            <a:r>
              <a:rPr lang="en-US" dirty="0" smtClean="0">
                <a:solidFill>
                  <a:srgbClr val="C00000"/>
                </a:solidFill>
              </a:rPr>
              <a:t>mart, knowledgeable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0480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Not smart, stupid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 descr="Image result for new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393" y="3008593"/>
            <a:ext cx="4987925" cy="342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04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Capable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Incapable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273136" y="365124"/>
            <a:ext cx="80806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 do it.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688774" y="1265671"/>
            <a:ext cx="98748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 can’t do it.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 descr="Image result for i can do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468" y="1265671"/>
            <a:ext cx="40005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6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Animate = </a:t>
            </a:r>
            <a:endParaRPr lang="en-US" dirty="0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838200" y="12656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Inanimate = </a:t>
            </a:r>
            <a:endParaRPr 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387436" y="365124"/>
            <a:ext cx="79663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It moves.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3709554" y="1265671"/>
            <a:ext cx="9854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It doesn’t move.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8" name="Picture 4" descr="Image result for rock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7620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1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337</Words>
  <Application>Microsoft Office PowerPoint</Application>
  <PresentationFormat>와이드스크린</PresentationFormat>
  <Paragraphs>125</Paragraphs>
  <Slides>48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48</vt:i4>
      </vt:variant>
    </vt:vector>
  </HeadingPairs>
  <TitlesOfParts>
    <vt:vector size="53" baseType="lpstr">
      <vt:lpstr>맑은 고딕</vt:lpstr>
      <vt:lpstr>Arial</vt:lpstr>
      <vt:lpstr>Calibri</vt:lpstr>
      <vt:lpstr>Calibri Light</vt:lpstr>
      <vt:lpstr>Office 테마</vt:lpstr>
      <vt:lpstr>Prefix / Suffix </vt:lpstr>
      <vt:lpstr>What is a root word?  </vt:lpstr>
      <vt:lpstr>PowerPoint 프레젠테이션</vt:lpstr>
      <vt:lpstr>PowerPoint 프레젠테이션</vt:lpstr>
      <vt:lpstr>PowerPoint 프레젠테이션</vt:lpstr>
      <vt:lpstr>Able = </vt:lpstr>
      <vt:lpstr>Wise = </vt:lpstr>
      <vt:lpstr>Capable = </vt:lpstr>
      <vt:lpstr>Animate = </vt:lpstr>
      <vt:lpstr>Sane = </vt:lpstr>
      <vt:lpstr>Active = </vt:lpstr>
      <vt:lpstr>Patient = </vt:lpstr>
      <vt:lpstr>Polite = </vt:lpstr>
      <vt:lpstr>Mortal = </vt:lpstr>
      <vt:lpstr>Moral = </vt:lpstr>
      <vt:lpstr>Legal = </vt:lpstr>
      <vt:lpstr>Logical = </vt:lpstr>
      <vt:lpstr>Legible = </vt:lpstr>
      <vt:lpstr>Regular = </vt:lpstr>
      <vt:lpstr>Reversible =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Re - </vt:lpstr>
      <vt:lpstr>Pre - </vt:lpstr>
      <vt:lpstr>Post - </vt:lpstr>
      <vt:lpstr>Co - </vt:lpstr>
      <vt:lpstr>Ex - </vt:lpstr>
      <vt:lpstr>Non - </vt:lpstr>
      <vt:lpstr>Super - </vt:lpstr>
      <vt:lpstr>What’s his job?  </vt:lpstr>
      <vt:lpstr>PowerPoint 프레젠테이션</vt:lpstr>
      <vt:lpstr>This doesn’t make sense.  </vt:lpstr>
      <vt:lpstr>PowerPoint 프레젠테이션</vt:lpstr>
      <vt:lpstr>What does preview mean? </vt:lpstr>
      <vt:lpstr>Existent means that is there.  </vt:lpstr>
      <vt:lpstr>He is the ____________. </vt:lpstr>
      <vt:lpstr>What does this mean? </vt:lpstr>
      <vt:lpstr>This car is faster than most cars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 / Suffix </dc:title>
  <dc:creator>user</dc:creator>
  <cp:lastModifiedBy>user</cp:lastModifiedBy>
  <cp:revision>26</cp:revision>
  <dcterms:created xsi:type="dcterms:W3CDTF">2016-10-13T04:32:03Z</dcterms:created>
  <dcterms:modified xsi:type="dcterms:W3CDTF">2016-10-25T05:13:58Z</dcterms:modified>
</cp:coreProperties>
</file>