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58" r:id="rId5"/>
    <p:sldId id="259" r:id="rId6"/>
    <p:sldId id="262" r:id="rId7"/>
    <p:sldId id="260" r:id="rId8"/>
    <p:sldId id="261" r:id="rId9"/>
    <p:sldId id="263" r:id="rId10"/>
    <p:sldId id="264" r:id="rId11"/>
    <p:sldId id="268" r:id="rId12"/>
    <p:sldId id="269" r:id="rId13"/>
    <p:sldId id="265" r:id="rId14"/>
    <p:sldId id="266" r:id="rId15"/>
    <p:sldId id="267" r:id="rId16"/>
    <p:sldId id="271" r:id="rId17"/>
    <p:sldId id="272" r:id="rId18"/>
    <p:sldId id="274" r:id="rId19"/>
    <p:sldId id="275" r:id="rId20"/>
    <p:sldId id="276" r:id="rId21"/>
    <p:sldId id="280" r:id="rId22"/>
    <p:sldId id="277" r:id="rId23"/>
    <p:sldId id="278" r:id="rId24"/>
    <p:sldId id="279" r:id="rId25"/>
    <p:sldId id="281" r:id="rId26"/>
    <p:sldId id="283" r:id="rId27"/>
    <p:sldId id="284" r:id="rId28"/>
    <p:sldId id="286" r:id="rId29"/>
    <p:sldId id="287" r:id="rId30"/>
    <p:sldId id="289" r:id="rId31"/>
    <p:sldId id="288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0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8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0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74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2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8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5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4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8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B863-67F8-4E8B-A2E7-286FB8439EFB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33C41-332C-4B8E-B049-18778A0F16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79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a Country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Sumo Wrestling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Japan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https://upload.wikimedia.org/wikipedia/en/f/f1/Sumo_tournam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90688"/>
            <a:ext cx="77724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5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Golf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Scotland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http://www.turnberry.co.uk/assets/u/TurnberryResortScotlandTheAilsaChampionshipGolfCourseSunsetGo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65" y="2706375"/>
            <a:ext cx="9521536" cy="41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9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Cross-Country Skiing 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Norway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http://www.seefeld.com/fotos/aktivitaeten-winter/langlauf/slides/ll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531" y="2784765"/>
            <a:ext cx="8146469" cy="4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Capoeira 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Brazil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http://ichef.bbci.co.uk/news/660/media/images/79301000/jpg/_79301344_1439219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5" y="2224178"/>
            <a:ext cx="8243455" cy="463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0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Lacrosse 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Canada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http://media.ussportscamps.com/assets/camps/lacrosse/slideshow-pictures_/stanford-slideshow/Lacrosse_Stanfor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43099"/>
            <a:ext cx="9048750" cy="491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15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Field Hockey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Pakistan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66" name="Picture 2" descr="http://s1.thingpic.com/images/rt/TXKLwtzbr2kn7ay18HP4dDFq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53" y="2296391"/>
            <a:ext cx="8181147" cy="456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96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109614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Most popular sports in each country: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i.imgur.com/2s84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177"/>
            <a:ext cx="12192000" cy="542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49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Flower / National Tree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http://kgflowergift.files.wordpress.com/2013/02/vintageflowerborder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7" y="2556164"/>
            <a:ext cx="12124483" cy="43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20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Rose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Cyprus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Czech Republic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Ecuador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Iraq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Iran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Luxembourg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Maldives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Romania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Slovakia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Slovenia  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Spain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USA</a:t>
            </a: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http://designcrown.com/uploads/posts/2012-04/1334426786_designcrown.com_ofigric1nvok4w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4728"/>
            <a:ext cx="4762500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reviews.123rf.com/images/guesswho/guesswho1002/guesswho100200062/6445928-Illustration-of-a-rose-in-black-and-white-Stock-Illustration-rose-tattoo-flower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79" y="365125"/>
            <a:ext cx="1762494" cy="245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1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upercoloring.com/sites/default/files/styles/how_to_draw_medium/public/htd/2015/07/orchid-0-how-to-draw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53" y="0"/>
            <a:ext cx="3052005" cy="25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Orchid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Belize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Brazil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Cayman Islands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Colombia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Guatemala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Honduras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Hong Kong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Singapore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Venezuela </a:t>
            </a: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http://thewildpapaya.com/wp-content/uploads/2014/04/orchid-garden-12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97" y="2160154"/>
            <a:ext cx="7140172" cy="4016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-eu-west-1.amazonaws.com/3tags-prod/tag/543316f187282/543316f18cd0d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2192000" cy="69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National Sports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Lily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Italy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Kazakhstan 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Zimbabwe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http://www.backyarddiva.ca/wp-content/uploads/2014/06/asiaticLlil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4" y="1825625"/>
            <a:ext cx="6989321" cy="4699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cdn.imgs.steps.dragoart.com/how-to-draw-an-easter-flower-easter-lily-step-6_1_000000135551_5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4" y="4742728"/>
            <a:ext cx="2515773" cy="21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6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Lily-of-the-Valley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Finland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Yugoslavia </a:t>
            </a: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http://www.newhousenewhomenewlife.com/wp-content/uploads/2014/06/lily-of-valley-03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973" y="1825625"/>
            <a:ext cx="6385791" cy="4791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s.hswstatic.com/gif/how-to-draw-flowers-and-plants-4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3" y="3743542"/>
            <a:ext cx="2352600" cy="278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71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Water Lily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Bangladesh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Guyana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Sri Lanka </a:t>
            </a: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http://images.wisegeek.com/white-water-lil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54" y="2693858"/>
            <a:ext cx="8213725" cy="3821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-media-cache-ak0.pinimg.com/736x/8b/f7/e0/8bf7e0dbbe9bf0c0958f6a0488c39a1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0" y="365125"/>
            <a:ext cx="3685021" cy="213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Lotus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Egypt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India</a:t>
            </a: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http://2.bp.blogspot.com/-OHy439BSMbM/UFbqraCcm3I/AAAAAAAAHDk/Gtfl9oCtmCQ/s1600/Lotus+pond.7.10.93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03" y="1297852"/>
            <a:ext cx="7772400" cy="51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-media-cache-ak0.pinimg.com/736x/8d/5a/46/8d5a46f4cd6fbf98eabc3c83279e7fff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9" y="3755591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6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Tulip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Netherlands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Hungary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Kyrgyzstan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Turkey </a:t>
            </a:r>
          </a:p>
          <a:p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http://www.woodenshoe.com/media/field-of-tulip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2920222"/>
            <a:ext cx="8657359" cy="3709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clker.com/cliparts/0/2/e/7/1197098190135133040johnny_automatic_tulip.svg.hi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767" y="3934271"/>
            <a:ext cx="1401985" cy="269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3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Poppy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Belgium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Bhutan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Poland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https://byronsmuse.files.wordpress.com/2015/06/popp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3" y="2274312"/>
            <a:ext cx="7985124" cy="4319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-media-cache-ak0.pinimg.com/236x/15/40/00/154000ec07ff354babb58c41c4b5a4bc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5" y="3686174"/>
            <a:ext cx="22479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Daisy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Denmark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Latvia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http://upload.wikimedia.org/wikipedia/commons/b/b7/Daisies_at_Ventnor_Botanic_Gard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8" y="1410493"/>
            <a:ext cx="7781925" cy="51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how-to-draw-cartoons-online.com/image-files/how-to-draw-a-daisy-10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36718"/>
            <a:ext cx="2455173" cy="389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4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Sunflower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Ukraine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http://onehdwallpaper.com/wp-content/uploads/2015/08/Sunflower-Full-HD-1080p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39" y="1410493"/>
            <a:ext cx="8286750" cy="51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-media-cache-ak0.pinimg.com/736x/ff/02/fa/ff02fa33bd3e0a483684cee38a6ca7b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1"/>
              </a:clrFrom>
              <a:clrTo>
                <a:srgbClr val="FEFFF1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386980"/>
            <a:ext cx="3065607" cy="44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6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Korea’s National Flower?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5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gardeningknowhow.com/wp-content/uploads/2011/08/rose-of-sharon-blooms-400x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Korea – Rose of Sharon </a:t>
            </a:r>
            <a:endParaRPr lang="en-US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3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each sport: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free-world-maps.com/map-images/printable-white-transparent-political-blank-world-map-c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143124"/>
            <a:ext cx="931545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eskipaper.com/images/cherry-blossom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" y="0"/>
            <a:ext cx="12240491" cy="688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cityofbarberton.com/oc/img/mums/1400x800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" y="0"/>
            <a:ext cx="12181610" cy="69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 – Cherry Blossom / Chrysanthemum      </a:t>
            </a:r>
            <a:endParaRPr lang="en-US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probotosani.ro/wallpapers/colorful_maple_leaves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 – Maple Leaf </a:t>
            </a:r>
            <a:endParaRPr lang="en-US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carainternational.files.wordpress.com/2013/03/shamroc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1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Ireland – Shamrock </a:t>
            </a:r>
            <a:endParaRPr lang="en-US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littleredbarnproduce.com/redbarnsite/wp-content/uploads/2015/03/farm-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2054"/>
            <a:ext cx="12115800" cy="807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Wales – Leek </a:t>
            </a:r>
            <a:endParaRPr lang="en-US" b="1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Design Your Own Country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Baseball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Cuba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Dominican Republic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United States of America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Venezuela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000" y="3286000"/>
            <a:ext cx="7560000" cy="3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6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Soccer (Football)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Israel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Mauritius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000" y="3213999"/>
            <a:ext cx="7560000" cy="36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Basketball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Estonia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Latvia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Lithuania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000" y="3281784"/>
            <a:ext cx="7560000" cy="35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9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Cricket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Antigua and Barbuda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Barbados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Bermuda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England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Grenada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Guyana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Jamaica </a:t>
            </a: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000" y="3289776"/>
            <a:ext cx="7560000" cy="356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Rugby 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Australia (Aussie Rules)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Georgia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Madagascar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New Zealand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Papua New Guinea 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Wales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000" y="3226157"/>
            <a:ext cx="7560000" cy="363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Taekwondo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Korea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http://www.ninefinestuff.com/wp-content/uploads/2015/03/Taekwo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36" y="1432650"/>
            <a:ext cx="7775864" cy="549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9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168</Words>
  <Application>Microsoft Office PowerPoint</Application>
  <PresentationFormat>와이드스크린</PresentationFormat>
  <Paragraphs>104</Paragraphs>
  <Slides>34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9" baseType="lpstr">
      <vt:lpstr>맑은 고딕</vt:lpstr>
      <vt:lpstr>Arial</vt:lpstr>
      <vt:lpstr>Calibri</vt:lpstr>
      <vt:lpstr>Calibri Light</vt:lpstr>
      <vt:lpstr>Office Theme</vt:lpstr>
      <vt:lpstr>Design a Country </vt:lpstr>
      <vt:lpstr>National Sports </vt:lpstr>
      <vt:lpstr>Color each sport:  </vt:lpstr>
      <vt:lpstr>Baseball </vt:lpstr>
      <vt:lpstr>Soccer (Football) </vt:lpstr>
      <vt:lpstr>Basketball </vt:lpstr>
      <vt:lpstr>Cricket </vt:lpstr>
      <vt:lpstr>Rugby  </vt:lpstr>
      <vt:lpstr>Taekwondo </vt:lpstr>
      <vt:lpstr>Sumo Wrestling </vt:lpstr>
      <vt:lpstr>Golf </vt:lpstr>
      <vt:lpstr>Cross-Country Skiing  </vt:lpstr>
      <vt:lpstr>Capoeira  </vt:lpstr>
      <vt:lpstr>Lacrosse  </vt:lpstr>
      <vt:lpstr>Field Hockey </vt:lpstr>
      <vt:lpstr>Most popular sports in each country:  </vt:lpstr>
      <vt:lpstr>National Flower / National Tree </vt:lpstr>
      <vt:lpstr>Rose </vt:lpstr>
      <vt:lpstr>Orchid </vt:lpstr>
      <vt:lpstr>Lily </vt:lpstr>
      <vt:lpstr>Lily-of-the-Valley </vt:lpstr>
      <vt:lpstr>Water Lily </vt:lpstr>
      <vt:lpstr>Lotus </vt:lpstr>
      <vt:lpstr>Tulip </vt:lpstr>
      <vt:lpstr>Poppy </vt:lpstr>
      <vt:lpstr>Daisy </vt:lpstr>
      <vt:lpstr>Sunflower </vt:lpstr>
      <vt:lpstr>What is Korea’s National Flower? </vt:lpstr>
      <vt:lpstr>Korea – Rose of Sharon </vt:lpstr>
      <vt:lpstr>Japan – Cherry Blossom / Chrysanthemum      </vt:lpstr>
      <vt:lpstr>Canada – Maple Leaf </vt:lpstr>
      <vt:lpstr>Ireland – Shamrock </vt:lpstr>
      <vt:lpstr>Wales – Leek </vt:lpstr>
      <vt:lpstr>Design Your Own Country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 Country</dc:title>
  <dc:creator>user</dc:creator>
  <cp:lastModifiedBy>user</cp:lastModifiedBy>
  <cp:revision>17</cp:revision>
  <dcterms:created xsi:type="dcterms:W3CDTF">2016-04-21T04:11:07Z</dcterms:created>
  <dcterms:modified xsi:type="dcterms:W3CDTF">2016-05-09T05:38:47Z</dcterms:modified>
</cp:coreProperties>
</file>