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E38D9-CE23-4E9A-B7D0-9FB5B0FA8373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A6000-66EC-48E0-B37D-826C25056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53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http://www.mathgametime.com/blog/2011/10/halloween-math-worksheets-activities/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A6000-66EC-48E0-B37D-826C250569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http://www.kidscanhavefun.com/blog/tag/halloween-worksheets/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A6000-66EC-48E0-B37D-826C250569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64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https://donoughomalley.wordpress.com/2013/10/30/free-halloween-worksheet/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A6000-66EC-48E0-B37D-826C250569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73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http://www.kidscanhavefun.com/blog/tag/halloween-worksheets/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A6000-66EC-48E0-B37D-826C250569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55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http://www.kidscanhavefun.com/blog/tag/halloween-worksheets/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A6000-66EC-48E0-B37D-826C250569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88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https://en.islcollective.com/resources/search_result?Vocabulary_Focus=Halloween&amp;searchworksheet=GO&amp;type=Printables&amp;page=2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A6000-66EC-48E0-B37D-826C250569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67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https://en.islcollective.com/resources/search_result?Vocabulary_Focus=Halloween&amp;searchworksheet=GO&amp;type=Printables&amp;page=2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A6000-66EC-48E0-B37D-826C250569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42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https://en.islcollective.com/resources/printables/worksheets_doc_docx/odd_one_out_-halloween/halloween-halloween-odd/10166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A6000-66EC-48E0-B37D-826C250569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2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http://www.kidscanhavefun.com/blog/tag/halloween-worksheets/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A6000-66EC-48E0-B37D-826C250569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46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164B-0487-4CE5-B4A2-E617E19C977F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15D3-D60A-41AA-AB09-A4C99775A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91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164B-0487-4CE5-B4A2-E617E19C977F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15D3-D60A-41AA-AB09-A4C99775A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44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164B-0487-4CE5-B4A2-E617E19C977F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15D3-D60A-41AA-AB09-A4C99775A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0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164B-0487-4CE5-B4A2-E617E19C977F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15D3-D60A-41AA-AB09-A4C99775A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0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164B-0487-4CE5-B4A2-E617E19C977F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15D3-D60A-41AA-AB09-A4C99775A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31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164B-0487-4CE5-B4A2-E617E19C977F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15D3-D60A-41AA-AB09-A4C99775A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0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164B-0487-4CE5-B4A2-E617E19C977F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15D3-D60A-41AA-AB09-A4C99775A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13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164B-0487-4CE5-B4A2-E617E19C977F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15D3-D60A-41AA-AB09-A4C99775A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7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164B-0487-4CE5-B4A2-E617E19C977F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15D3-D60A-41AA-AB09-A4C99775A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4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164B-0487-4CE5-B4A2-E617E19C977F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15D3-D60A-41AA-AB09-A4C99775A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9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164B-0487-4CE5-B4A2-E617E19C977F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15D3-D60A-41AA-AB09-A4C99775A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9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4164B-0487-4CE5-B4A2-E617E19C977F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815D3-D60A-41AA-AB09-A4C99775A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7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halloween worksh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70665" y="-1497831"/>
            <a:ext cx="7052351" cy="996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921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halloween workshe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04521" cy="686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7227065" y="198304"/>
            <a:ext cx="4803354" cy="5166910"/>
          </a:xfrm>
          <a:prstGeom prst="rect">
            <a:avLst/>
          </a:prstGeom>
          <a:ln w="285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Cut out this paper and trace the body parts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904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halloween workshe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64485" y="-1098812"/>
            <a:ext cx="7097834" cy="919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467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ALLOWEEN SKELETON | FREE ESL worksheets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31652" y="-1429862"/>
            <a:ext cx="6898573" cy="975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342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alloween - crossword | FREE ESL worksheets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89463" y="-1469405"/>
            <a:ext cx="6897720" cy="975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2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alloween - Make your own pumpkin | FREE ESL worksheets 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91416" y="-2122545"/>
            <a:ext cx="7848661" cy="1110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399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Odd One Out -HALLOWEEN | FREE ESL worksheets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98140" y="-1464279"/>
            <a:ext cx="7064618" cy="999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394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alloween Different games | FREE ESL worksheets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3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917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difference hallow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36166" y="-1441434"/>
            <a:ext cx="6858000" cy="974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022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difference hallow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17867" y="-1392223"/>
            <a:ext cx="6863560" cy="964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134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hidden objects hallow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06987" y="-1047789"/>
            <a:ext cx="6880743" cy="897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705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halloween worksheet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4418" y="-904859"/>
            <a:ext cx="6863163" cy="866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473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hidden objects hallow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7537" y="-161692"/>
            <a:ext cx="5641486" cy="689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648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result for coloring sheet  hallow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936" y="0"/>
            <a:ext cx="9428776" cy="673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3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coloring sheet  hallow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91003" y="-772708"/>
            <a:ext cx="6861638" cy="840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43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coloring sheet  hallow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41" y="0"/>
            <a:ext cx="9627402" cy="687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280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coloring sheet  hallow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5652" y="-797243"/>
            <a:ext cx="6826860" cy="842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499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halloween worksh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22253" y="-1488611"/>
            <a:ext cx="6838581" cy="981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198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halloween worksh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91203" y="-1033693"/>
            <a:ext cx="7002432" cy="906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150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halloween math workshe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16440" y="-1013561"/>
            <a:ext cx="6866054" cy="889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025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halloween math worksheet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77054" y="-1223469"/>
            <a:ext cx="6733287" cy="918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140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halloween math worksheet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31123" y="-1355480"/>
            <a:ext cx="6865415" cy="95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979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halloween math workshe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553" y="598663"/>
            <a:ext cx="7053057" cy="546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mathgametime.com/blog/wp-content/uploads/2011/10/Halloween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25342" y="533399"/>
            <a:ext cx="7296150" cy="53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869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halloween workshe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6601" y="-1361081"/>
            <a:ext cx="7421048" cy="961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714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53</Words>
  <Application>Microsoft Office PowerPoint</Application>
  <PresentationFormat>와이드스크린</PresentationFormat>
  <Paragraphs>19</Paragraphs>
  <Slides>24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9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6</cp:revision>
  <dcterms:created xsi:type="dcterms:W3CDTF">2016-10-25T06:50:17Z</dcterms:created>
  <dcterms:modified xsi:type="dcterms:W3CDTF">2016-10-25T07:21:40Z</dcterms:modified>
</cp:coreProperties>
</file>