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5F8-3F51-4BAA-B1ED-C748255ED115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337A-BE7E-42F4-A3A9-B34BF4169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5F8-3F51-4BAA-B1ED-C748255ED115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337A-BE7E-42F4-A3A9-B34BF4169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6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5F8-3F51-4BAA-B1ED-C748255ED115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337A-BE7E-42F4-A3A9-B34BF4169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5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5F8-3F51-4BAA-B1ED-C748255ED115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337A-BE7E-42F4-A3A9-B34BF4169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5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5F8-3F51-4BAA-B1ED-C748255ED115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337A-BE7E-42F4-A3A9-B34BF4169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9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5F8-3F51-4BAA-B1ED-C748255ED115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337A-BE7E-42F4-A3A9-B34BF4169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5F8-3F51-4BAA-B1ED-C748255ED115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337A-BE7E-42F4-A3A9-B34BF4169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7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5F8-3F51-4BAA-B1ED-C748255ED115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337A-BE7E-42F4-A3A9-B34BF4169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1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5F8-3F51-4BAA-B1ED-C748255ED115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337A-BE7E-42F4-A3A9-B34BF4169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1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5F8-3F51-4BAA-B1ED-C748255ED115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337A-BE7E-42F4-A3A9-B34BF4169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5F8-3F51-4BAA-B1ED-C748255ED115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337A-BE7E-42F4-A3A9-B34BF4169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3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F5F8-3F51-4BAA-B1ED-C748255ED115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337A-BE7E-42F4-A3A9-B34BF4169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4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world-maps.com/map-images/printable-white-transparent-political-blank-world-map-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3549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27862" y="5268190"/>
            <a:ext cx="5191991" cy="49659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7091" y="3509963"/>
            <a:ext cx="2493818" cy="254938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Baseball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Soccer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Basketball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Cricket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Rugby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previews.123rf.com/images/guesswho/guesswho1002/guesswho100200062/6445928-Illustration-of-a-rose-in-black-and-white-Stock-Illustration-rose-tattoo-flow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9" y="248588"/>
            <a:ext cx="2067716" cy="28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imgs.steps.dragoart.com/how-to-draw-an-easter-flower-easter-lily-step-6_1_000000135551_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315" y="4650654"/>
            <a:ext cx="2625281" cy="220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.hswstatic.com/gif/how-to-draw-flowers-and-plants-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051"/>
            <a:ext cx="2352600" cy="278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-media-cache-ak0.pinimg.com/736x/8b/f7/e0/8bf7e0dbbe9bf0c0958f6a0488c39a1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78" y="237253"/>
            <a:ext cx="3456420" cy="20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upercoloring.com/sites/default/files/styles/how_to_draw_medium/public/htd/2015/07/orchid-0-how-to-dra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32" y="2612086"/>
            <a:ext cx="2400692" cy="196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-media-cache-ak0.pinimg.com/736x/8d/5a/46/8d5a46f4cd6fbf98eabc3c83279e7fff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36288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lker.com/cliparts/0/2/e/7/1197098190135133040johnny_automatic_tulip.svg.h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31" y="3596986"/>
            <a:ext cx="1519302" cy="29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-media-cache-ak0.pinimg.com/236x/15/40/00/154000ec07ff354babb58c41c4b5a4b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21" y="365125"/>
            <a:ext cx="1801713" cy="25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ow-to-draw-cartoons-online.com/image-files/how-to-draw-a-daisy-10.g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07" y="2582404"/>
            <a:ext cx="1686585" cy="26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-media-cache-ak0.pinimg.com/736x/ff/02/fa/ff02fa33bd3e0a483684cee38a6ca7bd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FEF"/>
              </a:clrFrom>
              <a:clrTo>
                <a:srgbClr val="FEF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45" y="219848"/>
            <a:ext cx="1942344" cy="28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와이드스크린</PresentationFormat>
  <Paragraphs>6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Wingdings</vt:lpstr>
      <vt:lpstr>Office 테마</vt:lpstr>
      <vt:lpstr> 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4</cp:revision>
  <cp:lastPrinted>2016-05-09T05:39:42Z</cp:lastPrinted>
  <dcterms:created xsi:type="dcterms:W3CDTF">2016-05-09T00:46:08Z</dcterms:created>
  <dcterms:modified xsi:type="dcterms:W3CDTF">2016-05-09T05:39:43Z</dcterms:modified>
</cp:coreProperties>
</file>