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038D-C8C4-4657-B745-35F49404703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A15E-4F5C-4885-81B6-DDCCC4E6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9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https://kr.pinterest.com/pin/112238215687696567/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A15E-4F5C-4885-81B6-DDCCC4E6B2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A15E-4F5C-4885-81B6-DDCCC4E6B2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http://okarayy.site40.net/pronunciation+rules+simple+past+tense+regular+verbs/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A15E-4F5C-4885-81B6-DDCCC4E6B2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A15E-4F5C-4885-81B6-DDCCC4E6B2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6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A15E-4F5C-4885-81B6-DDCCC4E6B2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3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5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9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3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5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9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9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4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1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0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8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9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Suffixes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They come after a word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9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Jobs (-</a:t>
            </a:r>
            <a:r>
              <a:rPr lang="en-US" dirty="0" err="1" smtClean="0">
                <a:solidFill>
                  <a:srgbClr val="002060"/>
                </a:solidFill>
              </a:rPr>
              <a:t>er</a:t>
            </a:r>
            <a:r>
              <a:rPr lang="en-US" dirty="0" smtClean="0">
                <a:solidFill>
                  <a:srgbClr val="002060"/>
                </a:solidFill>
              </a:rPr>
              <a:t>, -or)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401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person or thing that does a specific action. </a:t>
            </a:r>
          </a:p>
          <a:p>
            <a:pPr algn="ctr"/>
            <a:r>
              <a:rPr lang="en-US" dirty="0" smtClean="0"/>
              <a:t>Turn a verb into a job </a:t>
            </a:r>
            <a:endParaRPr lang="en-US" dirty="0"/>
          </a:p>
        </p:txBody>
      </p:sp>
      <p:pic>
        <p:nvPicPr>
          <p:cNvPr id="2050" name="Picture 2" descr="Image result for sports p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69" y="1676399"/>
            <a:ext cx="28289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ing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1018" y="1676398"/>
            <a:ext cx="69056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28" y="3097574"/>
            <a:ext cx="2229079" cy="32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rice coo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07" y="4139474"/>
            <a:ext cx="2220167" cy="222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cien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1690688"/>
            <a:ext cx="34956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Jobs (-</a:t>
            </a:r>
            <a:r>
              <a:rPr lang="en-US" dirty="0" err="1" smtClean="0">
                <a:solidFill>
                  <a:srgbClr val="002060"/>
                </a:solidFill>
              </a:rPr>
              <a:t>ist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74356"/>
          </a:xfrm>
        </p:spPr>
        <p:txBody>
          <a:bodyPr/>
          <a:lstStyle/>
          <a:p>
            <a:pPr algn="ctr"/>
            <a:r>
              <a:rPr lang="en-US" dirty="0" smtClean="0"/>
              <a:t>Someone who studied a lot for their job.  </a:t>
            </a:r>
            <a:endParaRPr lang="en-US" dirty="0"/>
          </a:p>
        </p:txBody>
      </p:sp>
      <p:pic>
        <p:nvPicPr>
          <p:cNvPr id="3076" name="Picture 4" descr="Image result for den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36" y="3507465"/>
            <a:ext cx="4114259" cy="33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violin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685" y="1021333"/>
            <a:ext cx="4667857" cy="58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Jobs (-</a:t>
            </a:r>
            <a:r>
              <a:rPr lang="en-US" dirty="0" err="1" smtClean="0">
                <a:solidFill>
                  <a:srgbClr val="002060"/>
                </a:solidFill>
              </a:rPr>
              <a:t>ian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743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Someone who studied a lot for their job. </a:t>
            </a:r>
          </a:p>
          <a:p>
            <a:pPr algn="ctr"/>
            <a:r>
              <a:rPr lang="en-US" dirty="0" smtClean="0"/>
              <a:t>Turn a noun into a job </a:t>
            </a:r>
            <a:endParaRPr lang="en-US" dirty="0"/>
          </a:p>
        </p:txBody>
      </p:sp>
      <p:pic>
        <p:nvPicPr>
          <p:cNvPr id="1028" name="Picture 4" descr="Image result for librarian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9F9"/>
              </a:clrFrom>
              <a:clrTo>
                <a:srgbClr val="F8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61" y="3233007"/>
            <a:ext cx="3334439" cy="36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media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9646" y="1410159"/>
            <a:ext cx="4179448" cy="57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usicia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4" y="3544246"/>
            <a:ext cx="3484314" cy="331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different? </a:t>
            </a:r>
            <a:endParaRPr lang="en-US" dirty="0"/>
          </a:p>
        </p:txBody>
      </p:sp>
      <p:pic>
        <p:nvPicPr>
          <p:cNvPr id="4098" name="Picture 2" descr="Image result for artis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6410"/>
            <a:ext cx="4438460" cy="34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cientist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99" y="2079233"/>
            <a:ext cx="3252825" cy="35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nurse clip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567" y="-150765"/>
            <a:ext cx="2395175" cy="39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dentis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3" y="3035147"/>
            <a:ext cx="5000927" cy="393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1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Image result for wait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49" y="3272010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different? </a:t>
            </a:r>
            <a:endParaRPr lang="en-US" dirty="0"/>
          </a:p>
        </p:txBody>
      </p:sp>
      <p:pic>
        <p:nvPicPr>
          <p:cNvPr id="7170" name="Picture 2" descr="Image result for magicia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786"/>
            <a:ext cx="4069444" cy="30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teache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863" y="27780"/>
            <a:ext cx="3723138" cy="32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farmer clip 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97" y="2028033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6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different? </a:t>
            </a:r>
            <a:endParaRPr lang="en-US" dirty="0"/>
          </a:p>
        </p:txBody>
      </p:sp>
      <p:pic>
        <p:nvPicPr>
          <p:cNvPr id="6146" name="Picture 2" descr="Image result for docto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0" y="1690688"/>
            <a:ext cx="351472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wait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63" y="0"/>
            <a:ext cx="2838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photographer clip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539" y="1861851"/>
            <a:ext cx="3718462" cy="49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reporter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37" y="2313542"/>
            <a:ext cx="2731687" cy="45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35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different? </a:t>
            </a:r>
            <a:endParaRPr lang="en-US" dirty="0"/>
          </a:p>
        </p:txBody>
      </p:sp>
      <p:pic>
        <p:nvPicPr>
          <p:cNvPr id="5122" name="Picture 2" descr="Image result for foxe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99" y="132781"/>
            <a:ext cx="3940365" cy="38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rabbi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5" y="3866921"/>
            <a:ext cx="4680160" cy="2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at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10" y="4048887"/>
            <a:ext cx="5142543" cy="280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zebras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29" y="832835"/>
            <a:ext cx="4859512" cy="387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6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different? </a:t>
            </a:r>
            <a:endParaRPr lang="en-US" dirty="0"/>
          </a:p>
        </p:txBody>
      </p:sp>
      <p:pic>
        <p:nvPicPr>
          <p:cNvPr id="8194" name="Picture 2" descr="Image result for candi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2357"/>
            <a:ext cx="4329629" cy="37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herrie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779" y="118619"/>
            <a:ext cx="2983256" cy="346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butterflies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14" y="1689525"/>
            <a:ext cx="6369124" cy="42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toys clipar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871" y="3095090"/>
            <a:ext cx="3955616" cy="39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5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different? </a:t>
            </a:r>
            <a:endParaRPr lang="en-US" dirty="0"/>
          </a:p>
        </p:txBody>
      </p:sp>
      <p:pic>
        <p:nvPicPr>
          <p:cNvPr id="9218" name="Picture 2" descr="Image result for playe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221" y="3773277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aintin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4" y="2781299"/>
            <a:ext cx="34194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laug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4" y="614937"/>
            <a:ext cx="4213226" cy="31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sto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25" y="2560962"/>
            <a:ext cx="3871932" cy="38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0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Plural =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28454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More than one </a:t>
            </a:r>
          </a:p>
        </p:txBody>
      </p:sp>
      <p:pic>
        <p:nvPicPr>
          <p:cNvPr id="1028" name="Picture 4" descr="group of rabbits on rabbit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956"/>
            <a:ext cx="12192000" cy="54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Plural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 “–s”  </a:t>
            </a:r>
          </a:p>
          <a:p>
            <a:endParaRPr lang="en-US" dirty="0"/>
          </a:p>
          <a:p>
            <a:r>
              <a:rPr lang="en-US" dirty="0" smtClean="0"/>
              <a:t>Add “–</a:t>
            </a:r>
            <a:r>
              <a:rPr lang="en-US" dirty="0" err="1" smtClean="0"/>
              <a:t>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For words that end in </a:t>
            </a:r>
            <a:r>
              <a:rPr lang="en-US" dirty="0" err="1" smtClean="0"/>
              <a:t>sh</a:t>
            </a:r>
            <a:r>
              <a:rPr lang="en-US" dirty="0" smtClean="0"/>
              <a:t>, </a:t>
            </a:r>
            <a:r>
              <a:rPr lang="en-US" dirty="0" err="1" smtClean="0"/>
              <a:t>ch</a:t>
            </a:r>
            <a:r>
              <a:rPr lang="en-US" dirty="0" smtClean="0"/>
              <a:t>, x, z and s</a:t>
            </a:r>
          </a:p>
          <a:p>
            <a:pPr lvl="1"/>
            <a:endParaRPr lang="en-US" dirty="0"/>
          </a:p>
          <a:p>
            <a:r>
              <a:rPr lang="en-US" dirty="0" smtClean="0"/>
              <a:t>Change the ‘f’ to ‘</a:t>
            </a:r>
            <a:r>
              <a:rPr lang="en-US" dirty="0" err="1" smtClean="0"/>
              <a:t>ves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For words that end in f, </a:t>
            </a:r>
            <a:r>
              <a:rPr lang="en-US" dirty="0" err="1" smtClean="0"/>
              <a:t>fe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Change “y” to “</a:t>
            </a:r>
            <a:r>
              <a:rPr lang="en-US" dirty="0" err="1" smtClean="0"/>
              <a:t>ies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For words ending in a consonant + “y”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Special Cases </a:t>
            </a:r>
          </a:p>
        </p:txBody>
      </p:sp>
      <p:pic>
        <p:nvPicPr>
          <p:cNvPr id="2050" name="Picture 2" descr="Image result for plural r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676399"/>
            <a:ext cx="41719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it from singular (one) to plural: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4571082" cy="4123483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Cat</a:t>
            </a:r>
          </a:p>
          <a:p>
            <a:pPr marL="0" indent="0">
              <a:buNone/>
            </a:pPr>
            <a:r>
              <a:rPr lang="en-US" dirty="0" smtClean="0"/>
              <a:t>Light</a:t>
            </a:r>
          </a:p>
          <a:p>
            <a:pPr marL="0" indent="0">
              <a:buNone/>
            </a:pPr>
            <a:r>
              <a:rPr lang="en-US" dirty="0" smtClean="0"/>
              <a:t>Church</a:t>
            </a:r>
          </a:p>
          <a:p>
            <a:pPr marL="0" indent="0">
              <a:buNone/>
            </a:pPr>
            <a:r>
              <a:rPr lang="en-US" dirty="0" smtClean="0"/>
              <a:t>Fox</a:t>
            </a:r>
          </a:p>
          <a:p>
            <a:pPr marL="0" indent="0">
              <a:buNone/>
            </a:pPr>
            <a:r>
              <a:rPr lang="en-US" dirty="0" smtClean="0"/>
              <a:t>Life </a:t>
            </a:r>
          </a:p>
          <a:p>
            <a:pPr marL="0" indent="0">
              <a:buNone/>
            </a:pPr>
            <a:r>
              <a:rPr lang="en-US" dirty="0" smtClean="0"/>
              <a:t>Candy</a:t>
            </a:r>
          </a:p>
          <a:p>
            <a:pPr marL="0" indent="0">
              <a:buNone/>
            </a:pPr>
            <a:r>
              <a:rPr lang="en-US" dirty="0" smtClean="0"/>
              <a:t>Monkey</a:t>
            </a:r>
          </a:p>
          <a:p>
            <a:pPr marL="0" indent="0">
              <a:buNone/>
            </a:pPr>
            <a:r>
              <a:rPr lang="en-US" dirty="0" smtClean="0"/>
              <a:t>Tomato</a:t>
            </a:r>
            <a:endParaRPr 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6399882" y="1825625"/>
            <a:ext cx="4571082" cy="4123483"/>
          </a:xfrm>
          <a:prstGeom prst="rect">
            <a:avLst/>
          </a:prstGeom>
          <a:ln w="28575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Wish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Quiz </a:t>
            </a:r>
          </a:p>
          <a:p>
            <a:pPr marL="0" indent="0">
              <a:buNone/>
            </a:pPr>
            <a:r>
              <a:rPr lang="en-US" dirty="0"/>
              <a:t>Baby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Towel </a:t>
            </a:r>
          </a:p>
          <a:p>
            <a:pPr marL="0" indent="0">
              <a:buNone/>
            </a:pPr>
            <a:r>
              <a:rPr lang="en-US" dirty="0" smtClean="0"/>
              <a:t>Peach</a:t>
            </a:r>
          </a:p>
          <a:p>
            <a:pPr marL="0" indent="0">
              <a:buNone/>
            </a:pPr>
            <a:r>
              <a:rPr lang="en-US" dirty="0" smtClean="0"/>
              <a:t>Boy </a:t>
            </a:r>
          </a:p>
          <a:p>
            <a:pPr marL="0" indent="0">
              <a:buNone/>
            </a:pPr>
            <a:r>
              <a:rPr lang="en-US" dirty="0" smtClean="0"/>
              <a:t>Girl  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2462729" y="1825625"/>
            <a:ext cx="16066" cy="412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H="1">
            <a:off x="8031296" y="1825625"/>
            <a:ext cx="4132" cy="412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V="1">
            <a:off x="838200" y="2291509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V="1">
            <a:off x="838200" y="2780767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838200" y="3266259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838200" y="3746861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838200" y="4234714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V="1">
            <a:off x="838200" y="4725236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838200" y="5334844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6399882" y="2269475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V="1">
            <a:off x="6399882" y="2802801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6399882" y="3288293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6399882" y="3768895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V="1">
            <a:off x="6399882" y="4256748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V="1">
            <a:off x="6399882" y="4747270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V="1">
            <a:off x="6399882" y="5356878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Singular 		OR  		Plural 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77817" y="5459725"/>
            <a:ext cx="10036366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Men		Mice		Child		Goose	</a:t>
            </a: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Man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7030A0"/>
              </a:solidFill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Geese		Knives	Feet		Tooth		</a:t>
            </a: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Children		Foot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7030A0"/>
              </a:solidFill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Knife		Mouse		Teeth</a:t>
            </a:r>
            <a:endParaRPr lang="en-US" sz="1200" dirty="0">
              <a:solidFill>
                <a:srgbClr val="7030A0"/>
              </a:solidFill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257581" y="1274769"/>
            <a:ext cx="44067" cy="381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1536852" y="1252735"/>
            <a:ext cx="9177051" cy="4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Past Tense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It happened before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Image result for rules for past te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37" y="9304"/>
            <a:ext cx="9693925" cy="68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1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Change it from present (now) to past tense: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4571082" cy="4123483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Call </a:t>
            </a:r>
          </a:p>
          <a:p>
            <a:pPr marL="0" indent="0">
              <a:buNone/>
            </a:pPr>
            <a:r>
              <a:rPr lang="en-US" dirty="0" smtClean="0"/>
              <a:t>Talk </a:t>
            </a:r>
          </a:p>
          <a:p>
            <a:pPr marL="0" indent="0">
              <a:buNone/>
            </a:pPr>
            <a:r>
              <a:rPr lang="en-US" dirty="0" smtClean="0"/>
              <a:t>Smile </a:t>
            </a:r>
          </a:p>
          <a:p>
            <a:pPr marL="0" indent="0">
              <a:buNone/>
            </a:pPr>
            <a:r>
              <a:rPr lang="en-US" dirty="0" smtClean="0"/>
              <a:t>Live </a:t>
            </a:r>
          </a:p>
          <a:p>
            <a:pPr marL="0" indent="0">
              <a:buNone/>
            </a:pPr>
            <a:r>
              <a:rPr lang="en-US" dirty="0" smtClean="0"/>
              <a:t>Play </a:t>
            </a:r>
          </a:p>
          <a:p>
            <a:pPr marL="0" indent="0">
              <a:buNone/>
            </a:pPr>
            <a:r>
              <a:rPr lang="en-US" dirty="0" smtClean="0"/>
              <a:t>Study </a:t>
            </a:r>
          </a:p>
          <a:p>
            <a:pPr marL="0" indent="0">
              <a:buNone/>
            </a:pPr>
            <a:r>
              <a:rPr lang="en-US" dirty="0" smtClean="0"/>
              <a:t>Stop </a:t>
            </a:r>
          </a:p>
          <a:p>
            <a:pPr marL="0" indent="0">
              <a:buNone/>
            </a:pPr>
            <a:r>
              <a:rPr lang="en-US" dirty="0" smtClean="0"/>
              <a:t>Pass </a:t>
            </a:r>
            <a:endParaRPr 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6399882" y="1825625"/>
            <a:ext cx="4571082" cy="4123483"/>
          </a:xfrm>
          <a:prstGeom prst="rect">
            <a:avLst/>
          </a:prstGeom>
          <a:ln w="28575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Wish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Use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Try </a:t>
            </a:r>
          </a:p>
          <a:p>
            <a:pPr marL="0" indent="0">
              <a:buNone/>
            </a:pPr>
            <a:r>
              <a:rPr lang="en-US" dirty="0" smtClean="0"/>
              <a:t>Laugh </a:t>
            </a:r>
          </a:p>
          <a:p>
            <a:pPr marL="0" indent="0">
              <a:buNone/>
            </a:pPr>
            <a:r>
              <a:rPr lang="en-US" dirty="0" smtClean="0"/>
              <a:t>Cry </a:t>
            </a:r>
          </a:p>
          <a:p>
            <a:pPr marL="0" indent="0">
              <a:buNone/>
            </a:pPr>
            <a:r>
              <a:rPr lang="en-US" dirty="0" smtClean="0"/>
              <a:t>Paint </a:t>
            </a:r>
          </a:p>
          <a:p>
            <a:pPr marL="0" indent="0">
              <a:buNone/>
            </a:pPr>
            <a:r>
              <a:rPr lang="en-US" dirty="0" smtClean="0"/>
              <a:t>Trap </a:t>
            </a:r>
          </a:p>
          <a:p>
            <a:pPr marL="0" indent="0">
              <a:buNone/>
            </a:pPr>
            <a:r>
              <a:rPr lang="en-US" dirty="0" smtClean="0"/>
              <a:t>Arrive 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2462729" y="1825625"/>
            <a:ext cx="16066" cy="412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H="1">
            <a:off x="8031296" y="1825625"/>
            <a:ext cx="4132" cy="412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V="1">
            <a:off x="838200" y="2291509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V="1">
            <a:off x="838200" y="2780767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838200" y="3266259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838200" y="3746861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838200" y="4234714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V="1">
            <a:off x="838200" y="4725236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838200" y="5334844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6399882" y="2269475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V="1">
            <a:off x="6399882" y="2802801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6399882" y="3288293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6399882" y="3768895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V="1">
            <a:off x="6399882" y="4256748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V="1">
            <a:off x="6399882" y="4747270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V="1">
            <a:off x="6399882" y="5356878"/>
            <a:ext cx="4571082" cy="22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4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230</Words>
  <Application>Microsoft Office PowerPoint</Application>
  <PresentationFormat>와이드스크린</PresentationFormat>
  <Paragraphs>79</Paragraphs>
  <Slides>18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Times New Roman</vt:lpstr>
      <vt:lpstr>Office 테마</vt:lpstr>
      <vt:lpstr>Suffixes </vt:lpstr>
      <vt:lpstr>Plural = </vt:lpstr>
      <vt:lpstr>Plural </vt:lpstr>
      <vt:lpstr>Change it from singular (one) to plural:  </vt:lpstr>
      <vt:lpstr>Singular   OR    Plural </vt:lpstr>
      <vt:lpstr>Past Tense </vt:lpstr>
      <vt:lpstr>PowerPoint 프레젠테이션</vt:lpstr>
      <vt:lpstr>Change it from present (now) to past tense:  </vt:lpstr>
      <vt:lpstr>Jobs </vt:lpstr>
      <vt:lpstr>Jobs (-er, -or)</vt:lpstr>
      <vt:lpstr>Jobs (-ist)</vt:lpstr>
      <vt:lpstr>Jobs (-ian)</vt:lpstr>
      <vt:lpstr>Which one is different? </vt:lpstr>
      <vt:lpstr>Which one is different? </vt:lpstr>
      <vt:lpstr>Which one is different? </vt:lpstr>
      <vt:lpstr>Which one is different? </vt:lpstr>
      <vt:lpstr>Which one is different? </vt:lpstr>
      <vt:lpstr>Which one is different?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Suffixes</dc:title>
  <dc:creator>user</dc:creator>
  <cp:lastModifiedBy>user</cp:lastModifiedBy>
  <cp:revision>17</cp:revision>
  <dcterms:created xsi:type="dcterms:W3CDTF">2016-10-27T03:41:05Z</dcterms:created>
  <dcterms:modified xsi:type="dcterms:W3CDTF">2016-10-31T00:31:20Z</dcterms:modified>
</cp:coreProperties>
</file>