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1" r:id="rId5"/>
    <p:sldId id="265" r:id="rId6"/>
    <p:sldId id="273" r:id="rId7"/>
    <p:sldId id="271" r:id="rId8"/>
    <p:sldId id="272" r:id="rId9"/>
    <p:sldId id="269" r:id="rId10"/>
    <p:sldId id="270" r:id="rId11"/>
    <p:sldId id="258" r:id="rId12"/>
    <p:sldId id="268" r:id="rId13"/>
    <p:sldId id="257" r:id="rId14"/>
    <p:sldId id="256" r:id="rId1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332" autoAdjust="0"/>
    <p:restoredTop sz="94660"/>
  </p:normalViewPr>
  <p:slideViewPr>
    <p:cSldViewPr showGuides="1">
      <p:cViewPr varScale="1">
        <p:scale>
          <a:sx n="78" d="100"/>
          <a:sy n="78" d="100"/>
        </p:scale>
        <p:origin x="78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2016-05-12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2016-05-12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2016-05-12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2016-05-12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2016-05-12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2016-05-12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2016-05-12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2016-05-12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2016-05-12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2016-05-12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D6CC-C7AC-4551-A4DA-495DF4C83457}" type="datetimeFigureOut">
              <a:rPr lang="ko-KR" altLang="en-US" smtClean="0"/>
              <a:pPr/>
              <a:t>2016-05-12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D6CC-C7AC-4551-A4DA-495DF4C83457}" type="datetimeFigureOut">
              <a:rPr lang="ko-KR" altLang="en-US" smtClean="0"/>
              <a:pPr/>
              <a:t>2016-05-12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956F0-407A-4B64-AF22-958E68638D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rxQgZfQf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static.comicvine.com/uploads/scale_super/0/40/1760194-superspi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4237"/>
            <a:ext cx="9144000" cy="5263763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12876" y="692696"/>
            <a:ext cx="4318248" cy="1179562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Hero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Hero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www.youtube.com/watch?v=ygrxQgZfQfw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e02.deviantart.net/9ca7/th/pre/i/2015/166/7/7/batman_vs_deadpool_by_mikees-d8xgjw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314"/>
            <a:ext cx="7668344" cy="61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Batman vs </a:t>
            </a:r>
            <a:r>
              <a:rPr lang="en-US" dirty="0" err="1" smtClean="0"/>
              <a:t>Deadpool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3536" y="857248"/>
            <a:ext cx="6858002" cy="5143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08720"/>
            <a:ext cx="2772308" cy="408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44008" y="0"/>
            <a:ext cx="2386608" cy="724942"/>
          </a:xfrm>
        </p:spPr>
        <p:txBody>
          <a:bodyPr>
            <a:normAutofit/>
          </a:bodyPr>
          <a:lstStyle/>
          <a:p>
            <a:r>
              <a:rPr lang="en-US" altLang="ko-KR" sz="3200" dirty="0" err="1" smtClean="0">
                <a:solidFill>
                  <a:srgbClr val="C00000"/>
                </a:solidFill>
              </a:rPr>
              <a:t>Pteroman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123728" y="5301208"/>
            <a:ext cx="5040560" cy="14847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(100 points total)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Size:	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Power: 	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Speed: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Morality: 	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Intelligence:	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Attractiveness:  	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 Size = bigger, smaller</a:t>
            </a:r>
          </a:p>
          <a:p>
            <a:pPr>
              <a:buNone/>
            </a:pPr>
            <a:r>
              <a:rPr lang="en-US" altLang="ko-KR" dirty="0" smtClean="0"/>
              <a:t>Speed = </a:t>
            </a:r>
          </a:p>
          <a:p>
            <a:pPr>
              <a:buNone/>
            </a:pPr>
            <a:r>
              <a:rPr lang="en-US" altLang="ko-KR" dirty="0" smtClean="0"/>
              <a:t>Intelligence = </a:t>
            </a:r>
          </a:p>
          <a:p>
            <a:pPr>
              <a:buNone/>
            </a:pPr>
            <a:r>
              <a:rPr lang="en-US" altLang="ko-KR" dirty="0" smtClean="0"/>
              <a:t>Attractiveness = </a:t>
            </a:r>
          </a:p>
          <a:p>
            <a:pPr>
              <a:buNone/>
            </a:pPr>
            <a:r>
              <a:rPr lang="en-US" altLang="ko-KR" dirty="0" smtClean="0"/>
              <a:t>Power = </a:t>
            </a:r>
          </a:p>
          <a:p>
            <a:pPr>
              <a:buNone/>
            </a:pPr>
            <a:r>
              <a:rPr lang="en-US" altLang="ko-KR" dirty="0" smtClean="0"/>
              <a:t>Morality =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195736" y="2204864"/>
            <a:ext cx="63367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faster, slower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       Smarter, stupider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Prettier,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more handsome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Stronger, Weaker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Better, Worse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Two heroes will battle.</a:t>
            </a:r>
          </a:p>
          <a:p>
            <a:endParaRPr lang="en-US" altLang="ko-KR" dirty="0"/>
          </a:p>
          <a:p>
            <a:r>
              <a:rPr lang="en-US" altLang="ko-KR" dirty="0" smtClean="0">
                <a:solidFill>
                  <a:srgbClr val="002060"/>
                </a:solidFill>
              </a:rPr>
              <a:t>Roll the dice </a:t>
            </a:r>
          </a:p>
          <a:p>
            <a:pPr lvl="1"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1 = size 		2 = Power 		3 = Speed, </a:t>
            </a:r>
          </a:p>
          <a:p>
            <a:pPr lvl="1"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4 = Morality	5 = Intelligence	6 = Attractiveness </a:t>
            </a:r>
            <a:r>
              <a:rPr lang="en-US" altLang="ko-KR" dirty="0" smtClean="0">
                <a:solidFill>
                  <a:srgbClr val="002060"/>
                </a:solidFill>
              </a:rPr>
              <a:t> </a:t>
            </a:r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Flip a coin </a:t>
            </a:r>
          </a:p>
          <a:p>
            <a:pPr lvl="1"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Heads = more		Tails = Less</a:t>
            </a:r>
          </a:p>
          <a:p>
            <a:pPr lvl="1">
              <a:buNone/>
            </a:pPr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/>
              <a:t>Whoever wins must use a comparative sentence. 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 rot="20125266">
            <a:off x="1295636" y="2566303"/>
            <a:ext cx="6552728" cy="1440160"/>
          </a:xfrm>
          <a:prstGeom prst="rect">
            <a:avLst/>
          </a:prstGeom>
          <a:effectLst>
            <a:outerShdw blurRad="165100" dist="139700" dir="1260000" sx="102000" sy="102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One Alive Will Win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 rot="16200000">
            <a:off x="-2747194" y="2747194"/>
            <a:ext cx="6610005" cy="1115616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dirty="0" smtClean="0"/>
              <a:t>  Superhero Name: _____________</a:t>
            </a:r>
            <a:endParaRPr lang="ko-KR" altLang="en-US" sz="3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 rot="16200000">
            <a:off x="4881736" y="2407096"/>
            <a:ext cx="6400800" cy="2123728"/>
          </a:xfrm>
        </p:spPr>
        <p:txBody>
          <a:bodyPr>
            <a:normAutofit/>
          </a:bodyPr>
          <a:lstStyle/>
          <a:p>
            <a:r>
              <a:rPr lang="en-US" altLang="ko-KR" sz="2000" i="1" dirty="0" smtClean="0"/>
              <a:t>(100 points total)</a:t>
            </a:r>
          </a:p>
          <a:p>
            <a:pPr algn="l"/>
            <a:r>
              <a:rPr lang="en-US" altLang="ko-KR" sz="2000" dirty="0" smtClean="0"/>
              <a:t>	Size:			Power:  </a:t>
            </a:r>
          </a:p>
          <a:p>
            <a:pPr algn="l"/>
            <a:r>
              <a:rPr lang="en-US" altLang="ko-KR" sz="2000" dirty="0" smtClean="0"/>
              <a:t>	Speed:			Morality:  </a:t>
            </a:r>
          </a:p>
          <a:p>
            <a:pPr algn="l"/>
            <a:r>
              <a:rPr lang="en-US" altLang="ko-KR" sz="2000" dirty="0" smtClean="0"/>
              <a:t>	Intelligence:</a:t>
            </a:r>
          </a:p>
          <a:p>
            <a:pPr algn="l"/>
            <a:r>
              <a:rPr lang="en-US" altLang="ko-KR" sz="2000" dirty="0" smtClean="0"/>
              <a:t>	Attractiveness:  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1043608" y="620688"/>
            <a:ext cx="5904656" cy="561662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/>
          </a:p>
        </p:txBody>
      </p:sp>
      <p:pic>
        <p:nvPicPr>
          <p:cNvPr id="2050" name="Picture 2" descr="http://nukethefridge.com/wp-content/uploads/2014/07/yUgw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83946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 descr="http://www.bookspar.com/wp-content/uploads/2012/01/marvel-superhero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0"/>
            <a:ext cx="10972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http://luckynumberorange.com/wp-content/uploads/2014/02/XMEFullR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0560" y="0"/>
            <a:ext cx="104851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http://www.ramonasentinel.com/wp-content/blogs.dir/12/files/2013/07/ComicCon-037.WEB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5264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_______ is ______</a:t>
            </a:r>
            <a:r>
              <a:rPr lang="en-US" dirty="0" err="1" smtClean="0"/>
              <a:t>er</a:t>
            </a:r>
            <a:r>
              <a:rPr lang="en-US" dirty="0" smtClean="0"/>
              <a:t> than ______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 Comparative Sentences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Ironman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Hulk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orig04.deviantart.net/fc5a/f/2008/178/b/9/ironman_vs_the__hulk_by_legin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8" y="1155427"/>
            <a:ext cx="9154687" cy="572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Wolverine vs Professor X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screenrant.com/wp-content/uploads/Wolverine-3-Hugh-Jackman-and-Patrick-Stew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2267352"/>
            <a:ext cx="9165704" cy="45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Hulk vs Flash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kegamingtv.com/wp-content/uploads/2016/04/fLASH-VS-hU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1600201"/>
            <a:ext cx="9332853" cy="52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98</Words>
  <Application>Microsoft Office PowerPoint</Application>
  <PresentationFormat>화면 슬라이드 쇼(4:3)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테마</vt:lpstr>
      <vt:lpstr>Hero vs Hero</vt:lpstr>
      <vt:lpstr>PowerPoint 프레젠테이션</vt:lpstr>
      <vt:lpstr>PowerPoint 프레젠테이션</vt:lpstr>
      <vt:lpstr>PowerPoint 프레젠테이션</vt:lpstr>
      <vt:lpstr>PowerPoint 프레젠테이션</vt:lpstr>
      <vt:lpstr>_______ is ______er than ______</vt:lpstr>
      <vt:lpstr>Ironman vs Hulk</vt:lpstr>
      <vt:lpstr>Wolverine vs Professor X </vt:lpstr>
      <vt:lpstr>Hulk vs Flash </vt:lpstr>
      <vt:lpstr>Batman vs Deadpool </vt:lpstr>
      <vt:lpstr>Pteroman</vt:lpstr>
      <vt:lpstr>Stats</vt:lpstr>
      <vt:lpstr>Rules</vt:lpstr>
      <vt:lpstr>  Superhero Name: _____________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20</cp:revision>
  <dcterms:created xsi:type="dcterms:W3CDTF">2014-10-02T03:54:35Z</dcterms:created>
  <dcterms:modified xsi:type="dcterms:W3CDTF">2016-05-12T06:45:51Z</dcterms:modified>
</cp:coreProperties>
</file>