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D6CC-C7AC-4551-A4DA-495DF4C83457}" type="datetimeFigureOut">
              <a:rPr lang="ko-KR" altLang="en-US" smtClean="0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56F0-407A-4B64-AF22-958E68638D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https://s-media-cache-ak0.pinimg.com/736x/8c/c2/35/8cc235f15ec683bda0a1f3f09d526d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95332" y="489044"/>
            <a:ext cx="4246241" cy="566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42" name="Picture 2" descr="http://coloring.thecolor.com/color/images/Ocean-Gir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18110" y="734143"/>
            <a:ext cx="5359033" cy="546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6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266" name="Picture 2" descr="http://www.thecolor.com/images/Rammin-Ro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83251" y="728859"/>
            <a:ext cx="5369387" cy="548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00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290" name="Picture 2" descr="http://www.thecolor.com/images/Superhero-Costume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12020" y="878159"/>
            <a:ext cx="50768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7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314" name="Picture 2" descr="http://coloring.thecolor.com/color/images/Curly-Call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93528" y="878159"/>
            <a:ext cx="50768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338" name="Picture 2" descr="http://coloring.thecolor.com/color/images/Superhero-Costume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13507" y="691211"/>
            <a:ext cx="5364857" cy="547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4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362" name="Picture 2" descr="http://coloring.thecolor.com/color/images/Bri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00052" y="878159"/>
            <a:ext cx="50768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6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386" name="Picture 2" descr="http://www.thecolor.com/images/Superhero-Costume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15661" y="636669"/>
            <a:ext cx="5429585" cy="554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4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410" name="Picture 2" descr="http://pre09.deviantart.net/5082/th/pre/i/2010/221/3/a/hawk_girl_request_by_demonsri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04702" y="878159"/>
            <a:ext cx="4982468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0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434" name="Picture 2" descr="http://coloring.thecolor.com/color/images/Claw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15660" y="643947"/>
            <a:ext cx="5429585" cy="554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6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458" name="Picture 2" descr="http://www.thecolor.com/images/The%20Magici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14183" y="677490"/>
            <a:ext cx="5360491" cy="547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4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2" name="Picture 4" descr="http://coloringpages101.com/coloring_pages/Superhero/SuperheroUp_scm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03648" y="620688"/>
            <a:ext cx="554461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6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482" name="Picture 2" descr="http://coloring.thecolor.com/color/images/Lady-Vol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9500" y="836742"/>
            <a:ext cx="5217929" cy="53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9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https://s-media-cache-ak0.pinimg.com/736x/92/d5/4a/92d54a5e4817def81ff26b06ddee8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35696" y="424682"/>
            <a:ext cx="432047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0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98" name="Picture 2" descr="http://4.bp.blogspot.com/-GTjvXiDudfM/UYNGVYoNOoI/AAAAAAAAHR0/fH75S95Z-zE/s1600/Best%2BSuper%2BHero%2BColoring%2BPages-717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51543" y="836969"/>
            <a:ext cx="5036940" cy="575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5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2" name="Picture 2" descr="http://coloring.thecolor.com/color/images/Mister-Powerful-M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52024" y="656692"/>
            <a:ext cx="543250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29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46" name="Picture 2" descr="http://coloring.thecolor.com/color/images/Power-Las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9532" y="878159"/>
            <a:ext cx="50768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6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170" name="Picture 2" descr="http://coloring.thecolor.com/color/images/The%20Fla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57620" y="878159"/>
            <a:ext cx="50768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9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194" name="Picture 2" descr="http://cdn.sheknows.com/printables/print/fanta_coloringpages_superher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86943" y="413709"/>
            <a:ext cx="4464496" cy="578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0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747194" y="2747194"/>
            <a:ext cx="6610005" cy="111561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Superhero Name: _____________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6200000">
            <a:off x="4881736" y="2407096"/>
            <a:ext cx="6400800" cy="2123728"/>
          </a:xfrm>
        </p:spPr>
        <p:txBody>
          <a:bodyPr>
            <a:normAutofit/>
          </a:bodyPr>
          <a:lstStyle/>
          <a:p>
            <a:r>
              <a:rPr lang="en-US" altLang="ko-KR" sz="2000" i="1" dirty="0" smtClean="0"/>
              <a:t>(100 points total)</a:t>
            </a:r>
          </a:p>
          <a:p>
            <a:pPr algn="l"/>
            <a:r>
              <a:rPr lang="en-US" altLang="ko-KR" sz="2000" dirty="0" smtClean="0"/>
              <a:t>	Size:			Power:  </a:t>
            </a:r>
          </a:p>
          <a:p>
            <a:pPr algn="l"/>
            <a:r>
              <a:rPr lang="en-US" altLang="ko-KR" sz="2000" dirty="0" smtClean="0"/>
              <a:t>	Speed:			Morality:  </a:t>
            </a:r>
          </a:p>
          <a:p>
            <a:pPr algn="l"/>
            <a:r>
              <a:rPr lang="en-US" altLang="ko-KR" sz="2000" dirty="0" smtClean="0"/>
              <a:t>	Intelligence:</a:t>
            </a:r>
          </a:p>
          <a:p>
            <a:pPr algn="l"/>
            <a:r>
              <a:rPr lang="en-US" altLang="ko-KR" sz="2000" dirty="0" smtClean="0"/>
              <a:t>	Attractiveness:  </a:t>
            </a:r>
            <a:endParaRPr lang="ko-KR" altLang="en-US" sz="2000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620688"/>
            <a:ext cx="5904656" cy="561662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220" name="Picture 4" descr="http://www.coloringprintables.net/images/printables/fantasy-coloring-pages/super-girl-coloring-page-printable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0297" y="188075"/>
            <a:ext cx="4881787" cy="632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8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200</Words>
  <Application>Microsoft Office PowerPoint</Application>
  <PresentationFormat>화면 슬라이드 쇼(4:3)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3" baseType="lpstr">
      <vt:lpstr>맑은 고딕</vt:lpstr>
      <vt:lpstr>Arial</vt:lpstr>
      <vt:lpstr>Office 테마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  <vt:lpstr>  Superhero Name: _____________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15</cp:revision>
  <dcterms:created xsi:type="dcterms:W3CDTF">2014-10-02T03:54:35Z</dcterms:created>
  <dcterms:modified xsi:type="dcterms:W3CDTF">2016-05-11T02:38:46Z</dcterms:modified>
</cp:coreProperties>
</file>