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7" r:id="rId6"/>
    <p:sldId id="268" r:id="rId7"/>
    <p:sldId id="271" r:id="rId8"/>
    <p:sldId id="264" r:id="rId9"/>
    <p:sldId id="269" r:id="rId10"/>
    <p:sldId id="270" r:id="rId11"/>
    <p:sldId id="287" r:id="rId12"/>
    <p:sldId id="259" r:id="rId13"/>
    <p:sldId id="272" r:id="rId14"/>
    <p:sldId id="273" r:id="rId15"/>
    <p:sldId id="274" r:id="rId16"/>
    <p:sldId id="276" r:id="rId17"/>
    <p:sldId id="275" r:id="rId18"/>
    <p:sldId id="277" r:id="rId19"/>
    <p:sldId id="260" r:id="rId20"/>
    <p:sldId id="278" r:id="rId21"/>
    <p:sldId id="279" r:id="rId22"/>
    <p:sldId id="280" r:id="rId23"/>
    <p:sldId id="281" r:id="rId24"/>
    <p:sldId id="261" r:id="rId25"/>
    <p:sldId id="282" r:id="rId26"/>
    <p:sldId id="284" r:id="rId27"/>
    <p:sldId id="283" r:id="rId28"/>
    <p:sldId id="285" r:id="rId29"/>
    <p:sldId id="286" r:id="rId30"/>
    <p:sldId id="289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4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C907-0A4A-4736-B8EB-0292B37F831B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0237-BA76-41BB-AEBE-6C95EAE7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Suffixes 2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-able, -</a:t>
            </a:r>
            <a:r>
              <a:rPr lang="en-US" dirty="0" err="1" smtClean="0"/>
              <a:t>ible</a:t>
            </a:r>
            <a:r>
              <a:rPr lang="en-US" dirty="0" smtClean="0"/>
              <a:t>,  -</a:t>
            </a:r>
            <a:r>
              <a:rPr lang="en-US" dirty="0" err="1" smtClean="0"/>
              <a:t>ful</a:t>
            </a:r>
            <a:r>
              <a:rPr lang="en-US" dirty="0" smtClean="0"/>
              <a:t>, -</a:t>
            </a:r>
            <a:r>
              <a:rPr lang="en-US" dirty="0" err="1" smtClean="0"/>
              <a:t>ly</a:t>
            </a:r>
            <a:r>
              <a:rPr lang="en-US" dirty="0" smtClean="0"/>
              <a:t>, -less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possible to see: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434148" y="365124"/>
            <a:ext cx="46692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Visible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196" name="Picture 4" descr="Image result for 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29" y="2028680"/>
            <a:ext cx="66675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It’s impossible to see: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930536" y="365124"/>
            <a:ext cx="41728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Invisible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218" name="Picture 2" descr="Image result for invi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94" y="2713037"/>
            <a:ext cx="5810250" cy="340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ly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it is done </a:t>
            </a:r>
            <a:endParaRPr lang="en-US" dirty="0"/>
          </a:p>
          <a:p>
            <a:pPr algn="ctr"/>
            <a:r>
              <a:rPr lang="en-US" dirty="0" smtClean="0"/>
              <a:t>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turtle moves: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18808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Slowly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2" name="Picture 2" descr="Image result for tur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18" y="1863437"/>
            <a:ext cx="6135832" cy="4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4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does it by being happy: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045036" y="365124"/>
            <a:ext cx="4461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Happily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266" name="Picture 2" descr="Image result for h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92" y="1690687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does it every week: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328064" y="365124"/>
            <a:ext cx="5178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Weekly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296" name="Picture 8" descr="Image result for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80" y="2067791"/>
            <a:ext cx="6679839" cy="445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done in a clever way: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608618" y="365124"/>
            <a:ext cx="4897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Cleverly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4338" name="Picture 2" descr="Image result for clever 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467"/>
            <a:ext cx="5403273" cy="55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fights a bear: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866409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Bravely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314" name="Picture 2" descr="Image result for fight a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7" y="2673495"/>
            <a:ext cx="6134100" cy="353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speaks so that he can hear: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229600" y="365124"/>
            <a:ext cx="3276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Audibly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362" name="Picture 2" descr="Image result for si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0883"/>
            <a:ext cx="8942407" cy="49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ful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it is known for </a:t>
            </a:r>
            <a:endParaRPr lang="en-US" dirty="0"/>
          </a:p>
          <a:p>
            <a:pPr algn="ctr"/>
            <a:r>
              <a:rPr lang="en-US" dirty="0" smtClean="0"/>
              <a:t>Full of _____.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-able, -</a:t>
            </a:r>
            <a:r>
              <a:rPr lang="en-US" dirty="0" err="1" smtClean="0">
                <a:solidFill>
                  <a:srgbClr val="7030A0"/>
                </a:solidFill>
              </a:rPr>
              <a:t>ible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</a:t>
            </a:r>
            <a:endParaRPr lang="en-US" dirty="0"/>
          </a:p>
          <a:p>
            <a:pPr algn="ctr"/>
            <a:r>
              <a:rPr lang="en-US" dirty="0" smtClean="0"/>
              <a:t>Capable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of beauty: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353792" y="365124"/>
            <a:ext cx="7152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Beautiful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6386" name="Picture 2" descr="Image result for beauti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48" y="1714499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has a lot of color: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392882" y="365124"/>
            <a:ext cx="61133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Colorful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7410" name="Picture 2" descr="Image result for color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787"/>
            <a:ext cx="12192000" cy="45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has many uses: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18808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Useful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8434" name="Picture 2" descr="Image result for swiss army k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505670"/>
            <a:ext cx="6705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said thank you a lot: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400800" y="365124"/>
            <a:ext cx="51053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Thankful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9458" name="Picture 2" descr="Image result for tha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51" y="1690687"/>
            <a:ext cx="78200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-less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Without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fear: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054928" y="365124"/>
            <a:ext cx="8451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Fearless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fear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8" y="1453717"/>
            <a:ext cx="8534400" cy="518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home: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512128" y="365124"/>
            <a:ext cx="79940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Homeless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482" name="Picture 2" descr="Image result for home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93" y="2305338"/>
            <a:ext cx="7143750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brain: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460174" y="365124"/>
            <a:ext cx="80460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Brainless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1506" name="Picture 2" descr="Image result for zomb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7" y="1299873"/>
            <a:ext cx="3418898" cy="52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 have a name: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213764" y="365124"/>
            <a:ext cx="5292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Nameless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2530" name="Picture 2" descr="Image result for hello i'm 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48" y="2603212"/>
            <a:ext cx="5129914" cy="317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doesn’t have a taste: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099464" y="365124"/>
            <a:ext cx="5406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Tasteless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3554" name="Picture 2" descr="Image result fo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631374"/>
            <a:ext cx="6518564" cy="51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understand: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18808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Understandable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Image result for i understan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29" y="1505671"/>
            <a:ext cx="33051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3535" y="1080865"/>
            <a:ext cx="9928129" cy="545501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79066" cy="301336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2856" y="5222916"/>
            <a:ext cx="3119294" cy="137283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94" y="6057899"/>
            <a:ext cx="790575" cy="2667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24299"/>
            <a:ext cx="3619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3535" y="1121866"/>
            <a:ext cx="9978151" cy="54439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144" y="1091256"/>
            <a:ext cx="9928129" cy="545501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4079066" cy="301336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2856" y="5222916"/>
            <a:ext cx="3119294" cy="137283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94" y="6057899"/>
            <a:ext cx="790575" cy="2667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24299"/>
            <a:ext cx="3619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break it: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197927" y="365124"/>
            <a:ext cx="5001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Breakable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 descr="Image result for break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02" y="2085542"/>
            <a:ext cx="4707370" cy="414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love it: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855026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Lovable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Image result for lovable wallpapers desk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47" y="2586902"/>
            <a:ext cx="5860762" cy="3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change it: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36917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Changeable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 descr="Image result for changeab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01" y="653616"/>
            <a:ext cx="7928553" cy="792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 touch it: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197926" y="365124"/>
            <a:ext cx="6487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Touchable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122" name="Picture 2" descr="Image result for touch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48" y="1599190"/>
            <a:ext cx="69818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possible to </a:t>
            </a:r>
            <a:r>
              <a:rPr lang="en-US" dirty="0" smtClean="0"/>
              <a:t>eat: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226628" y="365124"/>
            <a:ext cx="62795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Edible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6" name="Picture 2" descr="Image result for ed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27" y="1733477"/>
            <a:ext cx="6965373" cy="51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possible to hear: 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669280" y="365124"/>
            <a:ext cx="4870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7030A0"/>
                </a:solidFill>
              </a:rPr>
              <a:t>Audible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170" name="Picture 2" descr="Image result for audib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1" y="1676399"/>
            <a:ext cx="77628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193</Words>
  <Application>Microsoft Office PowerPoint</Application>
  <PresentationFormat>와이드스크린</PresentationFormat>
  <Paragraphs>61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Office 테마</vt:lpstr>
      <vt:lpstr>Suffixes 2 </vt:lpstr>
      <vt:lpstr>-able, -ible</vt:lpstr>
      <vt:lpstr>I can understand: </vt:lpstr>
      <vt:lpstr>I can break it: </vt:lpstr>
      <vt:lpstr>I can love it:  </vt:lpstr>
      <vt:lpstr>I can change it: </vt:lpstr>
      <vt:lpstr>I can touch it:  </vt:lpstr>
      <vt:lpstr>It’s possible to eat: </vt:lpstr>
      <vt:lpstr>It’s possible to hear:  </vt:lpstr>
      <vt:lpstr>It’s possible to see: </vt:lpstr>
      <vt:lpstr>It’s impossible to see:  </vt:lpstr>
      <vt:lpstr>-ly</vt:lpstr>
      <vt:lpstr>The turtle moves: </vt:lpstr>
      <vt:lpstr>He does it by being happy:  </vt:lpstr>
      <vt:lpstr>She does it every week:  </vt:lpstr>
      <vt:lpstr>It is done in a clever way: </vt:lpstr>
      <vt:lpstr>He fights a bear: </vt:lpstr>
      <vt:lpstr>She speaks so that he can hear:  </vt:lpstr>
      <vt:lpstr>-ful</vt:lpstr>
      <vt:lpstr>Full of beauty:  </vt:lpstr>
      <vt:lpstr>It has a lot of color:  </vt:lpstr>
      <vt:lpstr>It has many uses: </vt:lpstr>
      <vt:lpstr>She said thank you a lot:  </vt:lpstr>
      <vt:lpstr>-less</vt:lpstr>
      <vt:lpstr>No fear:  </vt:lpstr>
      <vt:lpstr>No home:  </vt:lpstr>
      <vt:lpstr>No brain:  </vt:lpstr>
      <vt:lpstr>It doesn’t have a name:  </vt:lpstr>
      <vt:lpstr>It doesn’t have a taste: 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Suffixes 2</dc:title>
  <dc:creator>user</dc:creator>
  <cp:lastModifiedBy>user</cp:lastModifiedBy>
  <cp:revision>14</cp:revision>
  <dcterms:created xsi:type="dcterms:W3CDTF">2016-10-31T05:48:20Z</dcterms:created>
  <dcterms:modified xsi:type="dcterms:W3CDTF">2016-11-02T06:33:56Z</dcterms:modified>
</cp:coreProperties>
</file>