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5/16/2016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0731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683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822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769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412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34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5/16/2016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431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423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246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5/16/2016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089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5/16/2016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743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5/16/2016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12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5/16/2016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097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000" y="116632"/>
            <a:ext cx="2160000" cy="288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339752" y="116632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63000" y="3068960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339752" y="3068960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4600239" y="116632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876991" y="116632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600239" y="3068960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6876991" y="3068960"/>
            <a:ext cx="2160000" cy="288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 smtClean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614284"/>
            <a:ext cx="1609725" cy="17430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3452" y="623182"/>
            <a:ext cx="1752600" cy="18669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8701" y="651757"/>
            <a:ext cx="1743075" cy="183832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2591" y="395208"/>
            <a:ext cx="1828800" cy="218122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36" y="3494284"/>
            <a:ext cx="1762125" cy="194310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3452" y="3356992"/>
            <a:ext cx="17240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707"/>
            <a:ext cx="8056265" cy="666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9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화면 슬라이드 쇼(4:3)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2016-05-16T07:00:35Z</dcterms:created>
  <dcterms:modified xsi:type="dcterms:W3CDTF">2016-05-16T07:07:23Z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