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56" r:id="rId16"/>
    <p:sldId id="269" r:id="rId17"/>
    <p:sldId id="280" r:id="rId18"/>
    <p:sldId id="270" r:id="rId19"/>
    <p:sldId id="273" r:id="rId20"/>
    <p:sldId id="274" r:id="rId21"/>
    <p:sldId id="281" r:id="rId22"/>
    <p:sldId id="277" r:id="rId23"/>
    <p:sldId id="278" r:id="rId24"/>
    <p:sldId id="275" r:id="rId25"/>
    <p:sldId id="276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5014-3B8C-4897-92E1-26FCB863D5D1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1B71-E8E7-4138-89D9-85A8D7FCE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3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5014-3B8C-4897-92E1-26FCB863D5D1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1B71-E8E7-4138-89D9-85A8D7FCE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44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5014-3B8C-4897-92E1-26FCB863D5D1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1B71-E8E7-4138-89D9-85A8D7FCE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8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5014-3B8C-4897-92E1-26FCB863D5D1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1B71-E8E7-4138-89D9-85A8D7FCE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61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5014-3B8C-4897-92E1-26FCB863D5D1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1B71-E8E7-4138-89D9-85A8D7FCE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22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5014-3B8C-4897-92E1-26FCB863D5D1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1B71-E8E7-4138-89D9-85A8D7FCE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38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5014-3B8C-4897-92E1-26FCB863D5D1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1B71-E8E7-4138-89D9-85A8D7FCE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90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5014-3B8C-4897-92E1-26FCB863D5D1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1B71-E8E7-4138-89D9-85A8D7FCE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610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5014-3B8C-4897-92E1-26FCB863D5D1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1B71-E8E7-4138-89D9-85A8D7FCE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25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5014-3B8C-4897-92E1-26FCB863D5D1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1B71-E8E7-4138-89D9-85A8D7FCE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90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5014-3B8C-4897-92E1-26FCB863D5D1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1B71-E8E7-4138-89D9-85A8D7FCE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7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65014-3B8C-4897-92E1-26FCB863D5D1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61B71-E8E7-4138-89D9-85A8D7FCE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30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superhero.namegeneratorfun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93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6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5" y="347662"/>
            <a:ext cx="1224915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0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850"/>
            <a:ext cx="12192000" cy="659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6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544"/>
            <a:ext cx="12166306" cy="618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5"/>
            <a:ext cx="121920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3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6" y="241114"/>
            <a:ext cx="12032673" cy="6359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238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32954" y="2042319"/>
            <a:ext cx="5282045" cy="2387600"/>
          </a:xfrm>
        </p:spPr>
        <p:txBody>
          <a:bodyPr/>
          <a:lstStyle/>
          <a:p>
            <a:r>
              <a:rPr lang="en-US" dirty="0" smtClean="0"/>
              <a:t>Superhero Fashion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vignette4.wikia.nocookie.net/buffy/images/f/fb/Andrew_Wells_Superhero_Armor.jpg/revision/latest?cb=201403190807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038" y="0"/>
            <a:ext cx="60259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73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Superheroes wear?  </a:t>
            </a:r>
            <a:endParaRPr lang="en-US" dirty="0"/>
          </a:p>
        </p:txBody>
      </p:sp>
      <p:pic>
        <p:nvPicPr>
          <p:cNvPr id="1030" name="Picture 6" descr="http://i305.photobucket.com/albums/nn232/blue_bluerider/Cartoons/Batman-AnimatedCartoon-psd408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690688"/>
            <a:ext cx="3564370" cy="493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g.lum.dolimg.com/v1/images/3f1baa0812f35ac2910feeaf463a8d9c437a9b19.png?region=0%2C0%2C600%2C6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829" y="1676399"/>
            <a:ext cx="518160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직선 연결선 4"/>
          <p:cNvCxnSpPr/>
          <p:nvPr/>
        </p:nvCxnSpPr>
        <p:spPr>
          <a:xfrm flipV="1">
            <a:off x="3470564" y="1891145"/>
            <a:ext cx="1589809" cy="2286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 flipV="1">
            <a:off x="4296641" y="2867891"/>
            <a:ext cx="1449532" cy="96066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687388" y="4540827"/>
            <a:ext cx="1827212" cy="27016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 flipV="1">
            <a:off x="1097973" y="6136554"/>
            <a:ext cx="1589809" cy="2286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 flipH="1" flipV="1">
            <a:off x="1097974" y="2763982"/>
            <a:ext cx="2227117" cy="77931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39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s-media-cache-ak0.pinimg.com/736x/49/03/dc/4903dc6136f19349513711439fe4c5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610" y="228310"/>
            <a:ext cx="6442653" cy="644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545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559136" y="2675731"/>
            <a:ext cx="5794664" cy="1325563"/>
          </a:xfrm>
        </p:spPr>
        <p:txBody>
          <a:bodyPr/>
          <a:lstStyle/>
          <a:p>
            <a:pPr algn="ctr"/>
            <a:r>
              <a:rPr lang="en-US" dirty="0" smtClean="0"/>
              <a:t>What weapons do they use? 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cdn.churchm.ag/wp-content/uploads/2013/06/famous-superhero-weapons-list-infograph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946073" cy="751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15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http://oddstuffmagazine.com/wp-content/uploads/2012/07/Famous_faces-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628" y="2859088"/>
            <a:ext cx="2888919" cy="399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</a:t>
            </a:r>
            <a:r>
              <a:rPr lang="en-US" b="1" u="sng" dirty="0" smtClean="0"/>
              <a:t>disguise</a:t>
            </a:r>
            <a:r>
              <a:rPr lang="en-US" dirty="0" smtClean="0"/>
              <a:t>? 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It’s a costume to hide someone’s identity.  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098" name="Picture 2" descr="http://oddstuffmagazine.com/wp-content/uploads/2012/07/Famous_faces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753" y="3175033"/>
            <a:ext cx="3283527" cy="368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fresher.ru/manager_content/images/znamenitye-lichnosti-v-zhivotnom-obliche/big/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426" y="3241707"/>
            <a:ext cx="3616292" cy="361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-media-cache-ak0.pinimg.com/236x/05/16/d0/0516d0091155d1c173920db503b902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201" y="3762375"/>
            <a:ext cx="22479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thinkgeek.com/images/products/zoom/hsvo_horse_head_squirrel_feeder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168" y="-255804"/>
            <a:ext cx="4027920" cy="402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25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98" y="0"/>
            <a:ext cx="10662804" cy="6837583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87136" y="1184563"/>
            <a:ext cx="10536382" cy="350261"/>
          </a:xfr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Robin      Starfire       Raven     Kid Flash   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Miss Martian   </a:t>
            </a:r>
            <a:r>
              <a:rPr lang="en-US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Kid Devil      Cassie </a:t>
            </a:r>
            <a:endParaRPr lang="en-US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764598" y="2677392"/>
            <a:ext cx="10536382" cy="350261"/>
          </a:xfrm>
          <a:prstGeom prst="rect">
            <a:avLst/>
          </a:prstGeom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Beast Boy    </a:t>
            </a:r>
            <a:r>
              <a:rPr lang="en-US" sz="24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Aqualad</a:t>
            </a:r>
            <a:r>
              <a:rPr lang="en-US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</a:t>
            </a:r>
            <a:r>
              <a:rPr lang="en-US" sz="22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Wondergirl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Bumblebee    </a:t>
            </a:r>
            <a:r>
              <a:rPr lang="en-US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Cyborg       Rose        Speedy  </a:t>
            </a:r>
            <a:endParaRPr lang="en-US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순서도: 처리 6"/>
          <p:cNvSpPr/>
          <p:nvPr/>
        </p:nvSpPr>
        <p:spPr>
          <a:xfrm>
            <a:off x="2431473" y="1534824"/>
            <a:ext cx="1153391" cy="1537855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순서도: 처리 7"/>
          <p:cNvSpPr/>
          <p:nvPr/>
        </p:nvSpPr>
        <p:spPr>
          <a:xfrm>
            <a:off x="3807402" y="-34204"/>
            <a:ext cx="1221799" cy="1537855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순서도: 처리 8"/>
          <p:cNvSpPr/>
          <p:nvPr/>
        </p:nvSpPr>
        <p:spPr>
          <a:xfrm>
            <a:off x="6498215" y="0"/>
            <a:ext cx="4453803" cy="1537855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순서도: 처리 9"/>
          <p:cNvSpPr/>
          <p:nvPr/>
        </p:nvSpPr>
        <p:spPr>
          <a:xfrm>
            <a:off x="8148420" y="1534823"/>
            <a:ext cx="2928289" cy="1537855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순서도: 처리 10"/>
          <p:cNvSpPr/>
          <p:nvPr/>
        </p:nvSpPr>
        <p:spPr>
          <a:xfrm>
            <a:off x="5251739" y="1489798"/>
            <a:ext cx="1427667" cy="1537855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3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07027" y="801543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Why do Superheroes wear disguises?  </a:t>
            </a:r>
            <a:endParaRPr lang="en-US" dirty="0"/>
          </a:p>
        </p:txBody>
      </p:sp>
      <p:pic>
        <p:nvPicPr>
          <p:cNvPr id="4" name="Picture 14" descr="http://facecoverz.com/static/img/uploads/o_facecoverz.com-13240537446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5096"/>
            <a:ext cx="12192000" cy="451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71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teamyello.files.wordpress.com/2014/10/screen-shot-2014-10-18-at-3-39-11-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9503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wackyowl.com/wp-content/uploads/2010/09/funny-superhero-costumes-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322" y="1"/>
            <a:ext cx="6241679" cy="687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293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2337" y="1571263"/>
            <a:ext cx="6082145" cy="1325563"/>
          </a:xfrm>
        </p:spPr>
        <p:txBody>
          <a:bodyPr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Help!  I need my costume!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://orig03.deviantart.net/6c6f/f/2011/309/1/1/super_hero_body_base__by_matthias_b-d4f8r6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843" y="2234045"/>
            <a:ext cx="2702973" cy="462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순서도: 순차적 액세스 저장소 3"/>
          <p:cNvSpPr/>
          <p:nvPr/>
        </p:nvSpPr>
        <p:spPr>
          <a:xfrm>
            <a:off x="1115291" y="758537"/>
            <a:ext cx="5216236" cy="2691245"/>
          </a:xfrm>
          <a:prstGeom prst="flowChartMagneticTap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0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orig12.deviantart.net/4d0e/f/2010/304/d/6/superhero_base__female__by_shadowtheheadgehogg-d31vzh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584" y="3395591"/>
            <a:ext cx="1777416" cy="346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orig09.deviantart.net/9ddc/f/2010/304/e/c/superhero_base_by_shadowtheheadgehogg-d31vyx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395591"/>
            <a:ext cx="1932709" cy="346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-media-cache-ak0.pinimg.com/236x/8c/3c/41/8c3c41aceb26f1cd204e9103e14c1fb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849" y="3234459"/>
            <a:ext cx="2453798" cy="378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fc09.deviantart.net/fs71/f/2013/050/c/d/fat_male_superhero_base_by_bluehawk_55-d5vift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469" y="3638115"/>
            <a:ext cx="2468182" cy="3219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9061" y="1825625"/>
            <a:ext cx="865489" cy="1972109"/>
          </a:xfrm>
          <a:prstGeom prst="rect">
            <a:avLst/>
          </a:prstGeom>
        </p:spPr>
      </p:pic>
      <p:pic>
        <p:nvPicPr>
          <p:cNvPr id="2060" name="Picture 12" descr="http://images.pcmac.org/SiSFiles/Schools/TX/RedOak/RedOakJrHigh/Uploads/DocumentsCategories/Documents/female_template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411" y="3340455"/>
            <a:ext cx="2384502" cy="381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16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Trace the characters: 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715" y="3158806"/>
            <a:ext cx="12403716" cy="36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2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cdn2.bigcommerce.com/n-arxsrf/fhqhzj/product_images/uploaded_images/super-heroes-trivia-category-comic-trivia-night.jpg?t=13987257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96" y="2060544"/>
            <a:ext cx="10962408" cy="4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76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Superhero Name Generator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http://superhero.namegeneratorfun.com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72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5"/>
            <a:ext cx="12614564" cy="612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8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5907"/>
            <a:ext cx="12192000" cy="617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8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762"/>
            <a:ext cx="12192000" cy="653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1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4"/>
            <a:ext cx="12212511" cy="619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3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230"/>
            <a:ext cx="12192000" cy="607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9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036"/>
            <a:ext cx="12192000" cy="6463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565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5"/>
            <a:ext cx="12192000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4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68</Words>
  <Application>Microsoft Office PowerPoint</Application>
  <PresentationFormat>와이드스크린</PresentationFormat>
  <Paragraphs>12</Paragraphs>
  <Slides>26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26</vt:i4>
      </vt:variant>
    </vt:vector>
  </HeadingPairs>
  <TitlesOfParts>
    <vt:vector size="32" baseType="lpstr">
      <vt:lpstr>맑은 고딕</vt:lpstr>
      <vt:lpstr>Arial</vt:lpstr>
      <vt:lpstr>Calibri</vt:lpstr>
      <vt:lpstr>Calibri Light</vt:lpstr>
      <vt:lpstr>Comic Sans MS</vt:lpstr>
      <vt:lpstr>Office 테마</vt:lpstr>
      <vt:lpstr>PowerPoint 프레젠테이션</vt:lpstr>
      <vt:lpstr>Robin      Starfire       Raven     Kid Flash   Miss Martian   Kid Devil      Cassie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Superhero Fashion </vt:lpstr>
      <vt:lpstr>What do Superheroes wear?  </vt:lpstr>
      <vt:lpstr>PowerPoint 프레젠테이션</vt:lpstr>
      <vt:lpstr>What weapons do they use?  </vt:lpstr>
      <vt:lpstr>What is a disguise?  </vt:lpstr>
      <vt:lpstr>Why do Superheroes wear disguises?  </vt:lpstr>
      <vt:lpstr>PowerPoint 프레젠테이션</vt:lpstr>
      <vt:lpstr>Help!  I need my costume!</vt:lpstr>
      <vt:lpstr>PowerPoint 프레젠테이션</vt:lpstr>
      <vt:lpstr>Trace the characters:  </vt:lpstr>
      <vt:lpstr>PowerPoint 프레젠테이션</vt:lpstr>
      <vt:lpstr>Superhero Name Generator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Superhero Fashion</dc:title>
  <dc:creator>user</dc:creator>
  <cp:lastModifiedBy>user</cp:lastModifiedBy>
  <cp:revision>14</cp:revision>
  <dcterms:created xsi:type="dcterms:W3CDTF">2016-05-12T04:43:02Z</dcterms:created>
  <dcterms:modified xsi:type="dcterms:W3CDTF">2016-05-17T05:14:58Z</dcterms:modified>
</cp:coreProperties>
</file>