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8" r:id="rId4"/>
    <p:sldId id="267" r:id="rId5"/>
    <p:sldId id="264" r:id="rId6"/>
    <p:sldId id="265" r:id="rId7"/>
    <p:sldId id="266" r:id="rId8"/>
    <p:sldId id="260" r:id="rId9"/>
    <p:sldId id="262" r:id="rId10"/>
    <p:sldId id="261" r:id="rId11"/>
    <p:sldId id="271" r:id="rId12"/>
    <p:sldId id="272" r:id="rId13"/>
    <p:sldId id="273" r:id="rId14"/>
    <p:sldId id="258" r:id="rId15"/>
    <p:sldId id="259" r:id="rId16"/>
    <p:sldId id="263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94200-B430-4AAC-B4B5-0BD945F0A978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30D11-6213-406F-B270-6A7BDB811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16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https://en.islcollective.com/resources/printables/worksheets_doc_docx/compound_words_made_with_some_any_and_no__grammar__5_tasks__2_pages__with_key__fully_editable/someany-preintermediate-a2/5810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30D11-6213-406F-B270-6A7BDB8115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30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https://en.islcollective.com/resources/printables/worksheets_doc_docx/compound_words_made_with_some_any_and_no__grammar__5_tasks__2_pages__with_key__fully_editable/someany-preintermediate-a2/5810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30D11-6213-406F-B270-6A7BDB8115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3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https://en.islcollective.com/resources/printables/worksheets_doc_docx/compound_words_made_with_some_any_and_no__grammar__5_tasks__2_pages__with_key__fully_editable/someany-preintermediate-a2/5810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30D11-6213-406F-B270-6A7BDB8115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85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https://en.islcollective.com/resources/printables/worksheets_doc_docx/compound_words_made_with_some_any_and_no__grammar__5_tasks__2_pages__with_key__fully_editable/someany-preintermediate-a2/5810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30D11-6213-406F-B270-6A7BDB8115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9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https://en.islcollective.com/resources/printables/worksheets_doc_docx/compound_words_made_with_some_any_and_no__grammar__5_tasks__2_pages__with_key__fully_editable/someany-preintermediate-a2/5810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30D11-6213-406F-B270-6A7BDB8115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39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33C3-5944-4BD3-AFFF-00EF8B6B356C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C73D-39DC-41E1-BB3C-B2D1B178C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1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33C3-5944-4BD3-AFFF-00EF8B6B356C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C73D-39DC-41E1-BB3C-B2D1B178C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8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33C3-5944-4BD3-AFFF-00EF8B6B356C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C73D-39DC-41E1-BB3C-B2D1B178C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33C3-5944-4BD3-AFFF-00EF8B6B356C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C73D-39DC-41E1-BB3C-B2D1B178C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5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33C3-5944-4BD3-AFFF-00EF8B6B356C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C73D-39DC-41E1-BB3C-B2D1B178C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0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33C3-5944-4BD3-AFFF-00EF8B6B356C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C73D-39DC-41E1-BB3C-B2D1B178C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9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33C3-5944-4BD3-AFFF-00EF8B6B356C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C73D-39DC-41E1-BB3C-B2D1B178C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6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33C3-5944-4BD3-AFFF-00EF8B6B356C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C73D-39DC-41E1-BB3C-B2D1B178C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1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33C3-5944-4BD3-AFFF-00EF8B6B356C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C73D-39DC-41E1-BB3C-B2D1B178C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98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33C3-5944-4BD3-AFFF-00EF8B6B356C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C73D-39DC-41E1-BB3C-B2D1B178C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2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33C3-5944-4BD3-AFFF-00EF8B6B356C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C73D-39DC-41E1-BB3C-B2D1B178C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3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333C3-5944-4BD3-AFFF-00EF8B6B356C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5C73D-39DC-41E1-BB3C-B2D1B178C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1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t6BUPvE2s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Compound Words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www.youtube.com/watch?v=Ct6BUPvE2sM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0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89" y="2087592"/>
            <a:ext cx="3503873" cy="2656936"/>
          </a:xfrm>
        </p:spPr>
        <p:txBody>
          <a:bodyPr anchor="ctr">
            <a:normAutofit/>
          </a:bodyPr>
          <a:lstStyle/>
          <a:p>
            <a:pPr algn="r"/>
            <a:r>
              <a:rPr lang="en-US" sz="11500" dirty="0" smtClean="0"/>
              <a:t>No</a:t>
            </a:r>
            <a:endParaRPr lang="en-US" sz="115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192000" y="1169376"/>
            <a:ext cx="3686354" cy="14435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500" dirty="0" smtClean="0">
                <a:solidFill>
                  <a:srgbClr val="0070C0"/>
                </a:solidFill>
              </a:rPr>
              <a:t>one</a:t>
            </a:r>
            <a:endParaRPr lang="en-US" sz="11500" dirty="0">
              <a:solidFill>
                <a:srgbClr val="0070C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92000" y="2447192"/>
            <a:ext cx="3686354" cy="14435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500" dirty="0" smtClean="0">
                <a:solidFill>
                  <a:srgbClr val="7030A0"/>
                </a:solidFill>
              </a:rPr>
              <a:t>thing</a:t>
            </a:r>
            <a:endParaRPr lang="en-US" sz="11500" dirty="0">
              <a:solidFill>
                <a:srgbClr val="7030A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192000" y="3890790"/>
            <a:ext cx="3686354" cy="14435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500" dirty="0" smtClean="0">
                <a:solidFill>
                  <a:srgbClr val="C00000"/>
                </a:solidFill>
              </a:rPr>
              <a:t>where</a:t>
            </a:r>
            <a:endParaRPr lang="en-US" sz="11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8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-0.64479 0.231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40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-0.66875 0.05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37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66797 -0.163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98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196" y="4763"/>
            <a:ext cx="9613569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83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29" y="9755"/>
            <a:ext cx="9318433" cy="684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02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79" y="0"/>
            <a:ext cx="11281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87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012" y="-7281"/>
            <a:ext cx="2847975" cy="6865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023"/>
            <a:ext cx="4876800" cy="6859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6962" y="-7281"/>
            <a:ext cx="4885038" cy="686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9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739" y="0"/>
            <a:ext cx="4884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119" y="2852012"/>
            <a:ext cx="9144000" cy="2387600"/>
          </a:xfrm>
        </p:spPr>
        <p:txBody>
          <a:bodyPr/>
          <a:lstStyle/>
          <a:p>
            <a:r>
              <a:rPr lang="en-US" dirty="0" smtClean="0"/>
              <a:t>Other Compound Words: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119" y="5331687"/>
            <a:ext cx="9144000" cy="1655762"/>
          </a:xfrm>
        </p:spPr>
        <p:txBody>
          <a:bodyPr/>
          <a:lstStyle/>
          <a:p>
            <a:r>
              <a:rPr lang="en-US" dirty="0" smtClean="0"/>
              <a:t>Enigmas  </a:t>
            </a:r>
            <a:endParaRPr 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531553">
            <a:off x="594971" y="659026"/>
            <a:ext cx="3488065" cy="3510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07277">
            <a:off x="8041027" y="569571"/>
            <a:ext cx="3581656" cy="3610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2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74408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0" y="0"/>
            <a:ext cx="12469090" cy="6858000"/>
          </a:xfrm>
        </p:spPr>
      </p:pic>
    </p:spTree>
    <p:extLst>
      <p:ext uri="{BB962C8B-B14F-4D97-AF65-F5344CB8AC3E}">
        <p14:creationId xmlns:p14="http://schemas.microsoft.com/office/powerpoint/2010/main" val="2173080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6309" y="2744643"/>
            <a:ext cx="3110345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Pine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056418" y="2744643"/>
            <a:ext cx="31103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apple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6" name="Picture 12" descr="Image result for pin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346" y="51748"/>
            <a:ext cx="3295291" cy="329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p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9" y="874448"/>
            <a:ext cx="1983776" cy="119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app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260" y="642777"/>
            <a:ext cx="2113232" cy="21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pineapp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394" y="4140679"/>
            <a:ext cx="1251489" cy="271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49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7.40741E-7 L 0.23281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1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27096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waterme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077" y="3571336"/>
            <a:ext cx="4925518" cy="328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6309" y="2744643"/>
            <a:ext cx="3110345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056418" y="2744643"/>
            <a:ext cx="31103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elon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result for water bot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69" y="129396"/>
            <a:ext cx="2944663" cy="29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l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596" y="0"/>
            <a:ext cx="3207474" cy="319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59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7.40741E-7 L 0.21445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27096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6309" y="2744643"/>
            <a:ext cx="3110345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Basket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056418" y="2744643"/>
            <a:ext cx="31103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mage result for bask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9" y="0"/>
            <a:ext cx="2953289" cy="295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418" y="-168934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basketb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461" y="3574391"/>
            <a:ext cx="3398808" cy="33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20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7.40741E-7 L 0.23776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88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27252 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6309" y="2744643"/>
            <a:ext cx="3110345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Grass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056418" y="2744643"/>
            <a:ext cx="31103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hopper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Image result for grass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8" y="443251"/>
            <a:ext cx="3006965" cy="253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hopp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715" y="1045592"/>
            <a:ext cx="553402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grasshopp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088" y="3953834"/>
            <a:ext cx="330517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24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7.40741E-7 L 0.21862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24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26888 7.40741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6309" y="2744643"/>
            <a:ext cx="3110345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Fire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056418" y="2744643"/>
            <a:ext cx="31103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Image result for fire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0" y="1188318"/>
            <a:ext cx="55340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wor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507" y="464214"/>
            <a:ext cx="2582165" cy="228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fireworks whit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90" y="3916392"/>
            <a:ext cx="4026934" cy="294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30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7.40741E-7 L 0.21445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27096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6309" y="2744643"/>
            <a:ext cx="3110345" cy="1325563"/>
          </a:xfrm>
        </p:spPr>
        <p:txBody>
          <a:bodyPr>
            <a:normAutofit/>
          </a:bodyPr>
          <a:lstStyle/>
          <a:p>
            <a:pPr algn="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056418" y="2744643"/>
            <a:ext cx="31103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mage result for acr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51" y="294578"/>
            <a:ext cx="4076460" cy="253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walking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576" y="429709"/>
            <a:ext cx="1537399" cy="231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crosswalk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514" y="4191558"/>
            <a:ext cx="3418515" cy="266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46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7.40741E-7 L 0.2095 -0.00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1888 -0.00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89" y="2087592"/>
            <a:ext cx="3686354" cy="2656936"/>
          </a:xfrm>
        </p:spPr>
        <p:txBody>
          <a:bodyPr anchor="ctr">
            <a:normAutofit/>
          </a:bodyPr>
          <a:lstStyle/>
          <a:p>
            <a:r>
              <a:rPr lang="en-US" sz="11500" dirty="0" smtClean="0"/>
              <a:t>Some</a:t>
            </a:r>
            <a:endParaRPr lang="en-US" sz="115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192000" y="1169376"/>
            <a:ext cx="3686354" cy="14435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500" dirty="0" smtClean="0">
                <a:solidFill>
                  <a:srgbClr val="0070C0"/>
                </a:solidFill>
              </a:rPr>
              <a:t>one</a:t>
            </a:r>
            <a:endParaRPr lang="en-US" sz="11500" dirty="0">
              <a:solidFill>
                <a:srgbClr val="0070C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92000" y="2447192"/>
            <a:ext cx="3686354" cy="14435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500" dirty="0" smtClean="0">
                <a:solidFill>
                  <a:srgbClr val="7030A0"/>
                </a:solidFill>
              </a:rPr>
              <a:t>thing</a:t>
            </a:r>
            <a:endParaRPr lang="en-US" sz="11500" dirty="0">
              <a:solidFill>
                <a:srgbClr val="7030A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192000" y="3890790"/>
            <a:ext cx="3686354" cy="14435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500" dirty="0" smtClean="0">
                <a:solidFill>
                  <a:srgbClr val="C00000"/>
                </a:solidFill>
              </a:rPr>
              <a:t>where</a:t>
            </a:r>
            <a:endParaRPr lang="en-US" sz="11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9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-0.64479 0.231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40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-0.66875 0.05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37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66797 -0.163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98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89" y="2087592"/>
            <a:ext cx="3442326" cy="2656936"/>
          </a:xfrm>
        </p:spPr>
        <p:txBody>
          <a:bodyPr anchor="ctr">
            <a:normAutofit/>
          </a:bodyPr>
          <a:lstStyle/>
          <a:p>
            <a:pPr algn="r"/>
            <a:r>
              <a:rPr lang="en-US" sz="11500" dirty="0" smtClean="0"/>
              <a:t>Any</a:t>
            </a:r>
            <a:endParaRPr lang="en-US" sz="115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192000" y="1169376"/>
            <a:ext cx="3686354" cy="14435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500" dirty="0" smtClean="0">
                <a:solidFill>
                  <a:srgbClr val="0070C0"/>
                </a:solidFill>
              </a:rPr>
              <a:t>one</a:t>
            </a:r>
            <a:endParaRPr lang="en-US" sz="11500" dirty="0">
              <a:solidFill>
                <a:srgbClr val="0070C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92000" y="2447192"/>
            <a:ext cx="3686354" cy="14435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500" dirty="0" smtClean="0">
                <a:solidFill>
                  <a:srgbClr val="7030A0"/>
                </a:solidFill>
              </a:rPr>
              <a:t>thing</a:t>
            </a:r>
            <a:endParaRPr lang="en-US" sz="11500" dirty="0">
              <a:solidFill>
                <a:srgbClr val="7030A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192000" y="3890790"/>
            <a:ext cx="3686354" cy="14435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500" dirty="0" smtClean="0">
                <a:solidFill>
                  <a:srgbClr val="C00000"/>
                </a:solidFill>
              </a:rPr>
              <a:t>where</a:t>
            </a:r>
            <a:endParaRPr lang="en-US" sz="11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27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-0.64479 0.231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40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-0.66875 0.05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37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66797 -0.163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98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106</Words>
  <Application>Microsoft Office PowerPoint</Application>
  <PresentationFormat>와이드스크린</PresentationFormat>
  <Paragraphs>38</Paragraphs>
  <Slides>18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3" baseType="lpstr">
      <vt:lpstr>맑은 고딕</vt:lpstr>
      <vt:lpstr>Arial</vt:lpstr>
      <vt:lpstr>Calibri</vt:lpstr>
      <vt:lpstr>Calibri Light</vt:lpstr>
      <vt:lpstr>Office 테마</vt:lpstr>
      <vt:lpstr>Compound Words</vt:lpstr>
      <vt:lpstr>Pine</vt:lpstr>
      <vt:lpstr>Water</vt:lpstr>
      <vt:lpstr>Basket</vt:lpstr>
      <vt:lpstr>  Grass</vt:lpstr>
      <vt:lpstr>     Fire</vt:lpstr>
      <vt:lpstr>Cross</vt:lpstr>
      <vt:lpstr>Some</vt:lpstr>
      <vt:lpstr>Any</vt:lpstr>
      <vt:lpstr>No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Other Compound Words: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Compound Words</dc:title>
  <dc:creator>user</dc:creator>
  <cp:lastModifiedBy>user</cp:lastModifiedBy>
  <cp:revision>12</cp:revision>
  <dcterms:created xsi:type="dcterms:W3CDTF">2016-11-08T06:58:25Z</dcterms:created>
  <dcterms:modified xsi:type="dcterms:W3CDTF">2016-11-10T05:27:29Z</dcterms:modified>
</cp:coreProperties>
</file>