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2" r:id="rId10"/>
    <p:sldId id="268" r:id="rId11"/>
    <p:sldId id="270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8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0E4C-32CF-47DD-81F1-455BB14B1EA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3582-D058-4065-A575-8D25F1BD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Tiny titans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8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64" y="0"/>
            <a:ext cx="8144636" cy="2586681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9" y="2802804"/>
            <a:ext cx="2778425" cy="4055196"/>
          </a:xfrm>
          <a:prstGeom prst="rect">
            <a:avLst/>
          </a:prstGeom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45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Trick Shot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Aiming (aim)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0"/>
            <a:ext cx="10116065" cy="2650437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5091"/>
            <a:ext cx="3480955" cy="3529046"/>
          </a:xfrm>
          <a:prstGeom prst="rect">
            <a:avLst/>
          </a:prstGeom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79" y="2798941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Principal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Teacher’s Pet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Weirdo -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1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1264" cy="2537081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495" y="3124333"/>
            <a:ext cx="3634426" cy="3412137"/>
          </a:xfrm>
          <a:prstGeom prst="rect">
            <a:avLst/>
          </a:prstGeom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62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Naïve -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Free Spirited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Crush (love)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2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951" cy="2663443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3" y="2769664"/>
            <a:ext cx="2849706" cy="4121476"/>
          </a:xfrm>
          <a:prstGeom prst="rect">
            <a:avLst/>
          </a:prstGeom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33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Amazon Women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Skeptical (Skeptic)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Barbara Gordon </a:t>
            </a:r>
            <a:endParaRPr lang="en-US" dirty="0"/>
          </a:p>
        </p:txBody>
      </p:sp>
      <p:pic>
        <p:nvPicPr>
          <p:cNvPr id="1026" name="Picture 2" descr="http://www.artbaltazar.com/TTBarbara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28" y="2992582"/>
            <a:ext cx="3783084" cy="3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3081655"/>
          </a:xfrm>
        </p:spPr>
      </p:pic>
      <p:pic>
        <p:nvPicPr>
          <p:cNvPr id="3074" name="Picture 2" descr="http://static9.comicvine.com/uploads/original/7/79582/2019827-tiny_titans_aqualad_teen_titans_11647733_360_3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7" y="3273137"/>
            <a:ext cx="3584863" cy="3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" y="3001990"/>
            <a:ext cx="3228832" cy="38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10" y="3001990"/>
            <a:ext cx="3228832" cy="38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Communicate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Sea life -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5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0" y="0"/>
            <a:ext cx="9415849" cy="2924230"/>
          </a:xfrm>
        </p:spPr>
      </p:pic>
      <p:pic>
        <p:nvPicPr>
          <p:cNvPr id="5122" name="Picture 2" descr="http://www.artbaltazar.com/TTBeastBoy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18" y="2958451"/>
            <a:ext cx="3899548" cy="38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451"/>
            <a:ext cx="3228832" cy="38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50" y="2924230"/>
            <a:ext cx="3228832" cy="38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582" y="263882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Desires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Prankster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Crush (love)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4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36"/>
            <a:ext cx="8240275" cy="1895740"/>
          </a:xfrm>
        </p:spPr>
      </p:pic>
      <p:pic>
        <p:nvPicPr>
          <p:cNvPr id="6146" name="Picture 2" descr="http://images2.fanpop.com/image/photos/11600000/Tiny-Titans-Bumblebee-teen-titans-11647734-288-3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7" y="2363931"/>
            <a:ext cx="3595254" cy="44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" y="2979234"/>
            <a:ext cx="2649682" cy="31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82" y="2979234"/>
            <a:ext cx="2649682" cy="31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Tiniest -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Buzz -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Stinger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1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9" y="0"/>
            <a:ext cx="9508171" cy="2850291"/>
          </a:xfrm>
        </p:spPr>
      </p:pic>
      <p:pic>
        <p:nvPicPr>
          <p:cNvPr id="8194" name="Picture 2" descr="http://www.artbaltazar.com/TTCassi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962"/>
            <a:ext cx="3266901" cy="40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47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75725" y="2778778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Hip -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Pop culture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3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2545307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7" y="2774373"/>
            <a:ext cx="2584475" cy="4083627"/>
          </a:xfrm>
          <a:prstGeom prst="rect">
            <a:avLst/>
          </a:prstGeom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2" y="2774373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Tinkering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Gadgets – 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Battle Cry -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9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42" y="0"/>
            <a:ext cx="10223157" cy="2767221"/>
          </a:xfrm>
        </p:spPr>
      </p:pic>
      <p:pic>
        <p:nvPicPr>
          <p:cNvPr id="2050" name="Picture 2" descr="https://s-media-cache-ak0.pinimg.com/236x/f4/aa/de/f4aade4069e1d6ea890c300557a90b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97902"/>
            <a:ext cx="3158836" cy="3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36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Quick witted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High metabolism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Sugar Rush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9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92" y="1"/>
            <a:ext cx="8923508" cy="2611394"/>
          </a:xfrm>
        </p:spPr>
      </p:pic>
      <p:pic>
        <p:nvPicPr>
          <p:cNvPr id="10242" name="Picture 2" descr="http://www.artbaltazar.com/TTRaven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2803"/>
            <a:ext cx="3442416" cy="43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17" y="2802802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Mysterious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Practical Joke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Substitute Teacher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9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3"/>
            <a:ext cx="9259330" cy="2562798"/>
          </a:xfrm>
        </p:spPr>
      </p:pic>
      <p:pic>
        <p:nvPicPr>
          <p:cNvPr id="4098" name="Picture 2" descr="http://www.artbaltazar.com/TTRobin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9" y="3013001"/>
            <a:ext cx="3075998" cy="38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dungeonmaster.com/wp-content/uploads/2013/11/Card-Grid-3-by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56" y="2802804"/>
            <a:ext cx="3387436" cy="40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7554190" y="2524991"/>
            <a:ext cx="4069773" cy="41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Brave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Moody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Crush (love) -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93</Words>
  <Application>Microsoft Office PowerPoint</Application>
  <PresentationFormat>와이드스크린</PresentationFormat>
  <Paragraphs>75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Tiny titans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Barbara Gordon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titans</dc:title>
  <dc:creator>Tippy</dc:creator>
  <cp:lastModifiedBy>user</cp:lastModifiedBy>
  <cp:revision>13</cp:revision>
  <dcterms:created xsi:type="dcterms:W3CDTF">2016-05-17T13:17:38Z</dcterms:created>
  <dcterms:modified xsi:type="dcterms:W3CDTF">2016-05-18T04:57:05Z</dcterms:modified>
</cp:coreProperties>
</file>