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9" r:id="rId23"/>
    <p:sldId id="281" r:id="rId24"/>
    <p:sldId id="282" r:id="rId25"/>
    <p:sldId id="280" r:id="rId26"/>
    <p:sldId id="278" r:id="rId27"/>
    <p:sldId id="27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283" r:id="rId42"/>
    <p:sldId id="284" r:id="rId43"/>
    <p:sldId id="285" r:id="rId44"/>
    <p:sldId id="287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9A1C0-9765-454D-ADB6-8B24EC53DC22}" type="datetimeFigureOut">
              <a:rPr lang="en-US" smtClean="0"/>
              <a:t>5/19/2016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351D6-F994-45CD-8912-B50337702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948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9A1C0-9765-454D-ADB6-8B24EC53DC22}" type="datetimeFigureOut">
              <a:rPr lang="en-US" smtClean="0"/>
              <a:t>5/19/2016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351D6-F994-45CD-8912-B50337702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392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9A1C0-9765-454D-ADB6-8B24EC53DC22}" type="datetimeFigureOut">
              <a:rPr lang="en-US" smtClean="0"/>
              <a:t>5/19/2016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351D6-F994-45CD-8912-B50337702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33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9A1C0-9765-454D-ADB6-8B24EC53DC22}" type="datetimeFigureOut">
              <a:rPr lang="en-US" smtClean="0"/>
              <a:t>5/19/2016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351D6-F994-45CD-8912-B50337702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20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9A1C0-9765-454D-ADB6-8B24EC53DC22}" type="datetimeFigureOut">
              <a:rPr lang="en-US" smtClean="0"/>
              <a:t>5/19/2016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351D6-F994-45CD-8912-B50337702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693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9A1C0-9765-454D-ADB6-8B24EC53DC22}" type="datetimeFigureOut">
              <a:rPr lang="en-US" smtClean="0"/>
              <a:t>5/19/2016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351D6-F994-45CD-8912-B50337702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109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9A1C0-9765-454D-ADB6-8B24EC53DC22}" type="datetimeFigureOut">
              <a:rPr lang="en-US" smtClean="0"/>
              <a:t>5/19/2016</a:t>
            </a:fld>
            <a:endParaRPr 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351D6-F994-45CD-8912-B50337702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627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9A1C0-9765-454D-ADB6-8B24EC53DC22}" type="datetimeFigureOut">
              <a:rPr lang="en-US" smtClean="0"/>
              <a:t>5/19/2016</a:t>
            </a:fld>
            <a:endParaRPr 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351D6-F994-45CD-8912-B50337702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783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9A1C0-9765-454D-ADB6-8B24EC53DC22}" type="datetimeFigureOut">
              <a:rPr lang="en-US" smtClean="0"/>
              <a:t>5/19/2016</a:t>
            </a:fld>
            <a:endParaRPr 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351D6-F994-45CD-8912-B50337702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506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9A1C0-9765-454D-ADB6-8B24EC53DC22}" type="datetimeFigureOut">
              <a:rPr lang="en-US" smtClean="0"/>
              <a:t>5/19/2016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351D6-F994-45CD-8912-B50337702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971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9A1C0-9765-454D-ADB6-8B24EC53DC22}" type="datetimeFigureOut">
              <a:rPr lang="en-US" smtClean="0"/>
              <a:t>5/19/2016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351D6-F994-45CD-8912-B50337702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48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9A1C0-9765-454D-ADB6-8B24EC53DC22}" type="datetimeFigureOut">
              <a:rPr lang="en-US" smtClean="0"/>
              <a:t>5/19/2016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F351D6-F994-45CD-8912-B50337702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79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guardiansofthegalaxy.marvelkids.com/games/guardians-of-the-galaxy-defend-the-galaxy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ckids.com/dcnation/htmlgame/id/20446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guardiansofthegalaxy.marvelkids.com/games/guardians-of-the-galaxy-defend-the-galaxy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75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955"/>
            <a:ext cx="12192000" cy="654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63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45185"/>
            <a:ext cx="12192000" cy="617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1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465" y="56705"/>
            <a:ext cx="8790709" cy="67667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545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image.fg-a.com/backgrounds/black-planet-surface-19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5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81" y="88243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24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smtClean="0"/>
              <a:t>Super Powers </a:t>
            </a:r>
            <a:endParaRPr 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3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Brainstorm Super Powers: 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84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 Powers: 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d28hgpri8am2if.cloudfront.net/book_images/onix/interior_spreads/9781941367070/my-first-book-of-super-powers-9781941367070.in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6429"/>
            <a:ext cx="12192000" cy="496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91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 Powers: 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My-first-book-of-super-powers-9781941367070.in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1901"/>
            <a:ext cx="12192000" cy="495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46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 Powers: 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My-first-book-of-super-powers-9781941367070.in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1903"/>
            <a:ext cx="12192000" cy="495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80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 Powers: 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My-first-book-of-super-powers-9781941367070.in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1903"/>
            <a:ext cx="12192000" cy="495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31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3313"/>
            <a:ext cx="12192000" cy="619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5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 Powers: 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://www.dtbwpub.com/images/dc-superpowers-interior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4894"/>
            <a:ext cx="12192000" cy="498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24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 Powers: 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://d28hgpri8am2if.cloudfront.net/book_images/onix/interior_spreads/9781941367032/dc-super-heroes-my-first-book-of-girl-power-9781941367032.in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8897"/>
            <a:ext cx="12192000" cy="494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19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Brainstorm Super Powers: 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20" name="Picture 4" descr="http://i.annihil.us/u/prod/marvel/universe3zx/images/7/7d/Fantastic_FourHe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29200" cy="685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45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Brainstorm Super Powers: 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http://img05.deviantart.net/38b4/i/2011/271/7/9/the_incredibles_by_captainjackharkness-d4b5qmz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1676399"/>
            <a:ext cx="8286750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10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Brainstorm Super Powers: 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thegrownupgeek.com/wp-content/uploads/2015/06/the_avengers_by_steeven7620-d7krff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447" y="1670700"/>
            <a:ext cx="8362950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13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Brainstorm Super Powers: 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Super smell</a:t>
            </a:r>
          </a:p>
          <a:p>
            <a:r>
              <a:rPr lang="en-US" dirty="0" smtClean="0"/>
              <a:t>Super sight</a:t>
            </a:r>
          </a:p>
          <a:p>
            <a:r>
              <a:rPr lang="en-US" dirty="0" smtClean="0"/>
              <a:t>Super hearing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54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Brainstorm Super Powers: 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www.artbaltazar.com/TTBeastBoy0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37" y="2781805"/>
            <a:ext cx="3899548" cy="389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71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Brainstorm Super Powers: 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2" name="Picture 4" descr="http://skyejuice.com/blog/30days1/Day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073" y="6638"/>
            <a:ext cx="4959928" cy="686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s-media-cache-ak0.pinimg.com/originals/27/7c/06/277c06d65b7f41ecbd6c032a0ed7f94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63" y="2534416"/>
            <a:ext cx="5476009" cy="432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85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1054" y="365125"/>
            <a:ext cx="7072745" cy="1325563"/>
          </a:xfrm>
        </p:spPr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- People can’t see you 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384463" y="365125"/>
            <a:ext cx="3792682" cy="122612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Comic Sans MS" panose="030F0702030302020204" pitchFamily="66" charset="0"/>
              </a:rPr>
              <a:t>Invisibility  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http://images.huffingtonpost.com/2014-10-08-metamaterialsbreakthroughwidespectrumopticalinvisibilitycloak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145" y="2366657"/>
            <a:ext cx="8014855" cy="449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78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1054" y="365125"/>
            <a:ext cx="7072745" cy="1325563"/>
          </a:xfrm>
        </p:spPr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- Very, very strong 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384463" y="365125"/>
            <a:ext cx="3792682" cy="122612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Comic Sans MS" panose="030F0702030302020204" pitchFamily="66" charset="0"/>
              </a:rPr>
              <a:t>Super Strength   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http://surbrook.devermore.net/superpics/super/set_2/superki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838450"/>
            <a:ext cx="571500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58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125"/>
            <a:ext cx="12192000" cy="611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1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1054" y="365125"/>
            <a:ext cx="7072745" cy="1325563"/>
          </a:xfrm>
        </p:spPr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- Very, very fast 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384463" y="365125"/>
            <a:ext cx="3792682" cy="122612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Comic Sans MS" panose="030F0702030302020204" pitchFamily="66" charset="0"/>
              </a:rPr>
              <a:t>Super Speed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pic>
        <p:nvPicPr>
          <p:cNvPr id="3074" name="Picture 2" descr="http://vignette2.wikia.nocookie.net/superheroes/images/2/26/Flash_speed_force.jpg/revision/latest?cb=201010181722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626" y="3583077"/>
            <a:ext cx="7834745" cy="327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81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1054" y="365125"/>
            <a:ext cx="7072745" cy="1325563"/>
          </a:xfrm>
        </p:spPr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- Very, very smart 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384463" y="365125"/>
            <a:ext cx="3792682" cy="122612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Comic Sans MS" panose="030F0702030302020204" pitchFamily="66" charset="0"/>
              </a:rPr>
              <a:t>Super Genius 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 descr="http://static.guim.co.uk/sys-images/Guardian/Pix/pictures/2012/2/1/1328111177796/Super-Smart-Animals-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145" y="2049087"/>
            <a:ext cx="8014855" cy="480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80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1054" y="365125"/>
            <a:ext cx="7072745" cy="1325563"/>
          </a:xfrm>
        </p:spPr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- Can react and move quickly 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384463" y="365125"/>
            <a:ext cx="3792682" cy="122612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Comic Sans MS" panose="030F0702030302020204" pitchFamily="66" charset="0"/>
              </a:rPr>
              <a:t>Quick Reflexes 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pic>
        <p:nvPicPr>
          <p:cNvPr id="5122" name="Picture 2" descr="http://pad3.whstatic.com/images/thumb/9/9b/Improve-Your-Reflexes-Step-3.jpg/aid322142-728px-Improve-Your-Reflexes-Step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436" y="1966828"/>
            <a:ext cx="6518564" cy="489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6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1054" y="365125"/>
            <a:ext cx="7072745" cy="1325563"/>
          </a:xfrm>
        </p:spPr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- Can grow new body parts 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384463" y="365125"/>
            <a:ext cx="3792682" cy="122612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Comic Sans MS" panose="030F0702030302020204" pitchFamily="66" charset="0"/>
              </a:rPr>
              <a:t>Regeneration 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pic>
        <p:nvPicPr>
          <p:cNvPr id="6146" name="Picture 2" descr="http://media.web.britannica.com/eb-media/86/166386-004-7A2BD6C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638" y="3086100"/>
            <a:ext cx="8281355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43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1054" y="365125"/>
            <a:ext cx="7072745" cy="1325563"/>
          </a:xfrm>
        </p:spPr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- Flying 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384463" y="365125"/>
            <a:ext cx="3792682" cy="122612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Comic Sans MS" panose="030F0702030302020204" pitchFamily="66" charset="0"/>
              </a:rPr>
              <a:t>Flight 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pic>
        <p:nvPicPr>
          <p:cNvPr id="7170" name="Picture 2" descr="http://say2yourself.com/wp-content/uploads/2015/12/flyingDrea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1676399"/>
            <a:ext cx="6905625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48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1054" y="365125"/>
            <a:ext cx="7072745" cy="1325563"/>
          </a:xfrm>
        </p:spPr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- Move from one place to another 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384463" y="365125"/>
            <a:ext cx="3792682" cy="122612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Comic Sans MS" panose="030F0702030302020204" pitchFamily="66" charset="0"/>
              </a:rPr>
              <a:t>Teleportation  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pic>
        <p:nvPicPr>
          <p:cNvPr id="8194" name="Picture 2" descr="http://cdn1.tnwcdn.com/wp-content/blogs.dir/1/files/2015/11/teleportation-portal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1690688"/>
            <a:ext cx="6600825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9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1054" y="365125"/>
            <a:ext cx="7072745" cy="1325563"/>
          </a:xfrm>
        </p:spPr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- Make other people do what you want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384463" y="365125"/>
            <a:ext cx="3792682" cy="122612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Comic Sans MS" panose="030F0702030302020204" pitchFamily="66" charset="0"/>
              </a:rPr>
              <a:t>Mind-Control 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pic>
        <p:nvPicPr>
          <p:cNvPr id="9218" name="Picture 2" descr="http://www.activistpost.com/wp-content/uploads/2013/06/mind-control-orwe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855" y="2164666"/>
            <a:ext cx="8368145" cy="470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78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177145" y="365125"/>
            <a:ext cx="8014855" cy="1325563"/>
          </a:xfrm>
        </p:spPr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- Create a bubble that protects you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384463" y="365125"/>
            <a:ext cx="3792682" cy="122612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Comic Sans MS" panose="030F0702030302020204" pitchFamily="66" charset="0"/>
              </a:rPr>
              <a:t>Force Field 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pic>
        <p:nvPicPr>
          <p:cNvPr id="10242" name="Picture 2" descr="https://s-media-cache-ak0.pinimg.com/736x/fa/82/07/fa82073aad3d98ca9976435e7631cf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018" y="2302885"/>
            <a:ext cx="8097982" cy="455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61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1054" y="365125"/>
            <a:ext cx="7072745" cy="1325563"/>
          </a:xfrm>
        </p:spPr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- Change into another shape 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384463" y="365125"/>
            <a:ext cx="3792682" cy="122612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Comic Sans MS" panose="030F0702030302020204" pitchFamily="66" charset="0"/>
              </a:rPr>
              <a:t>Shape-Shifting 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pic>
        <p:nvPicPr>
          <p:cNvPr id="11268" name="Picture 4" descr="http://www.deeptrancenow.com/images/shapeshifting-hypnos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209" y="2195581"/>
            <a:ext cx="6258791" cy="466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17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1054" y="365125"/>
            <a:ext cx="7072745" cy="1325563"/>
          </a:xfrm>
        </p:spPr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- Power over the weather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384463" y="365125"/>
            <a:ext cx="3792682" cy="122612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Comic Sans MS" panose="030F0702030302020204" pitchFamily="66" charset="0"/>
              </a:rPr>
              <a:t>Weather Control 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pic>
        <p:nvPicPr>
          <p:cNvPr id="12290" name="Picture 2" descr="http://peswiki.com/images/8/83/Weather_manipulation_PESWiki_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827" y="3281218"/>
            <a:ext cx="5365173" cy="357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87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261"/>
            <a:ext cx="12192000" cy="648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1054" y="365125"/>
            <a:ext cx="8115301" cy="1325563"/>
          </a:xfrm>
        </p:spPr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- Know what people are thinking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384463" y="365125"/>
            <a:ext cx="3792682" cy="122612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Comic Sans MS" panose="030F0702030302020204" pitchFamily="66" charset="0"/>
              </a:rPr>
              <a:t>Mind Reading 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pic>
        <p:nvPicPr>
          <p:cNvPr id="13314" name="Picture 2" descr="http://wac.450f.edgecastcdn.net/80450F/tsminteractive.com/files/2012/06/mind-reading-x-m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109" y="2152071"/>
            <a:ext cx="7058891" cy="470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03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2047154"/>
            <a:ext cx="9144000" cy="2387600"/>
          </a:xfrm>
        </p:spPr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What Super Power do you Want? 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05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Choose a Super Power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would you use that power?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55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Homework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Choose a character: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Copy the picture and find out what the words mean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61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Create a Hero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www.dckids.com/dcnation/htmlgame/id/20446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51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9730"/>
            <a:ext cx="12332862" cy="614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36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125"/>
            <a:ext cx="12192000" cy="610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74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2302"/>
            <a:ext cx="12192000" cy="650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44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125"/>
            <a:ext cx="12192000" cy="620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18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65125"/>
            <a:ext cx="12192000" cy="610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2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188</Words>
  <Application>Microsoft Office PowerPoint</Application>
  <PresentationFormat>와이드스크린</PresentationFormat>
  <Paragraphs>52</Paragraphs>
  <Slides>44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44</vt:i4>
      </vt:variant>
    </vt:vector>
  </HeadingPairs>
  <TitlesOfParts>
    <vt:vector size="50" baseType="lpstr">
      <vt:lpstr>맑은 고딕</vt:lpstr>
      <vt:lpstr>Arial</vt:lpstr>
      <vt:lpstr>Calibri</vt:lpstr>
      <vt:lpstr>Calibri Light</vt:lpstr>
      <vt:lpstr>Comic Sans MS</vt:lpstr>
      <vt:lpstr>Office 테마</vt:lpstr>
      <vt:lpstr>http://guardiansofthegalaxy.marvelkids.com/games/guardians-of-the-galaxy-defend-the-galaxy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Super Powers </vt:lpstr>
      <vt:lpstr>Brainstorm Super Powers:  </vt:lpstr>
      <vt:lpstr>Super Powers:  </vt:lpstr>
      <vt:lpstr>Super Powers:  </vt:lpstr>
      <vt:lpstr>Super Powers:  </vt:lpstr>
      <vt:lpstr>Super Powers:  </vt:lpstr>
      <vt:lpstr>Super Powers:  </vt:lpstr>
      <vt:lpstr>Super Powers:  </vt:lpstr>
      <vt:lpstr>Brainstorm Super Powers:  </vt:lpstr>
      <vt:lpstr>Brainstorm Super Powers:  </vt:lpstr>
      <vt:lpstr>Brainstorm Super Powers:  </vt:lpstr>
      <vt:lpstr>Brainstorm Super Powers:  </vt:lpstr>
      <vt:lpstr>Brainstorm Super Powers:  </vt:lpstr>
      <vt:lpstr>Brainstorm Super Powers:  </vt:lpstr>
      <vt:lpstr>- People can’t see you </vt:lpstr>
      <vt:lpstr>- Very, very strong </vt:lpstr>
      <vt:lpstr>- Very, very fast </vt:lpstr>
      <vt:lpstr>- Very, very smart </vt:lpstr>
      <vt:lpstr>- Can react and move quickly </vt:lpstr>
      <vt:lpstr>- Can grow new body parts </vt:lpstr>
      <vt:lpstr>- Flying </vt:lpstr>
      <vt:lpstr>- Move from one place to another </vt:lpstr>
      <vt:lpstr>- Make other people do what you want</vt:lpstr>
      <vt:lpstr>- Create a bubble that protects you</vt:lpstr>
      <vt:lpstr>- Change into another shape </vt:lpstr>
      <vt:lpstr>- Power over the weather</vt:lpstr>
      <vt:lpstr>- Know what people are thinking</vt:lpstr>
      <vt:lpstr>What Super Power do you Want? </vt:lpstr>
      <vt:lpstr>Choose a Super Power</vt:lpstr>
      <vt:lpstr>Homework</vt:lpstr>
      <vt:lpstr>Create a Hero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Make a Comic Strip</dc:title>
  <dc:creator>user</dc:creator>
  <cp:lastModifiedBy>user</cp:lastModifiedBy>
  <cp:revision>17</cp:revision>
  <dcterms:created xsi:type="dcterms:W3CDTF">2016-05-12T05:05:01Z</dcterms:created>
  <dcterms:modified xsi:type="dcterms:W3CDTF">2016-05-19T05:07:24Z</dcterms:modified>
</cp:coreProperties>
</file>