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9F55-96C8-4D9F-986A-8134AE7D5155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26D2-138A-4D7B-A29A-A683E46E5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536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9F55-96C8-4D9F-986A-8134AE7D5155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26D2-138A-4D7B-A29A-A683E46E5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063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9F55-96C8-4D9F-986A-8134AE7D5155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26D2-138A-4D7B-A29A-A683E46E5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308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9F55-96C8-4D9F-986A-8134AE7D5155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26D2-138A-4D7B-A29A-A683E46E5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517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9F55-96C8-4D9F-986A-8134AE7D5155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26D2-138A-4D7B-A29A-A683E46E5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006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9F55-96C8-4D9F-986A-8134AE7D5155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26D2-138A-4D7B-A29A-A683E46E5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464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9F55-96C8-4D9F-986A-8134AE7D5155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26D2-138A-4D7B-A29A-A683E46E5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938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9F55-96C8-4D9F-986A-8134AE7D5155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26D2-138A-4D7B-A29A-A683E46E5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17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9F55-96C8-4D9F-986A-8134AE7D5155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26D2-138A-4D7B-A29A-A683E46E5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138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9F55-96C8-4D9F-986A-8134AE7D5155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26D2-138A-4D7B-A29A-A683E46E5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88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9F55-96C8-4D9F-986A-8134AE7D5155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26D2-138A-4D7B-A29A-A683E46E5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992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19F55-96C8-4D9F-986A-8134AE7D5155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B26D2-138A-4D7B-A29A-A683E46E5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966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1564" y="41564"/>
            <a:ext cx="2880000" cy="2880000"/>
          </a:xfr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numCol="1" anchor="ctr"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Rain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41564" y="2952737"/>
            <a:ext cx="288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numCol="1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Bow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2957945" y="41564"/>
            <a:ext cx="288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numCol="1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Air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2957945" y="2952737"/>
            <a:ext cx="288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numCol="1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Plane 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5879509" y="41564"/>
            <a:ext cx="288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numCol="1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Chop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5879509" y="2952737"/>
            <a:ext cx="288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numCol="1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Stick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8795890" y="41564"/>
            <a:ext cx="288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numCol="1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News 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8795890" y="2952737"/>
            <a:ext cx="288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numCol="1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Paper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613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1564" y="41564"/>
            <a:ext cx="2880000" cy="2880000"/>
          </a:xfr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numCol="1" anchor="ctr"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Pass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41564" y="2952737"/>
            <a:ext cx="288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numCol="1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Word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2957945" y="41564"/>
            <a:ext cx="288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numCol="1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No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2957945" y="2952737"/>
            <a:ext cx="288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numCol="1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Where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5879509" y="41564"/>
            <a:ext cx="288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numCol="1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Any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5879509" y="2952737"/>
            <a:ext cx="288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numCol="1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One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8795890" y="41564"/>
            <a:ext cx="288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numCol="1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Sun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8795890" y="2952737"/>
            <a:ext cx="288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numCol="1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Shine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66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1564" y="41564"/>
            <a:ext cx="2880000" cy="2880000"/>
          </a:xfr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numCol="1" anchor="ctr"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Side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41564" y="2952737"/>
            <a:ext cx="288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numCol="1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Walk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2957945" y="41564"/>
            <a:ext cx="288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numCol="1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Wheel 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2957945" y="2952737"/>
            <a:ext cx="288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numCol="1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Chair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5879509" y="41564"/>
            <a:ext cx="288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numCol="1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Butter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5879509" y="2952737"/>
            <a:ext cx="288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numCol="1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Fly 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8795890" y="41564"/>
            <a:ext cx="288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numCol="1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Time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507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23</Words>
  <Application>Microsoft Office PowerPoint</Application>
  <PresentationFormat>와이드스크린</PresentationFormat>
  <Paragraphs>23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맑은 고딕</vt:lpstr>
      <vt:lpstr>Arial</vt:lpstr>
      <vt:lpstr>Calibri</vt:lpstr>
      <vt:lpstr>Calibri Light</vt:lpstr>
      <vt:lpstr>Office 테마</vt:lpstr>
      <vt:lpstr>Rain</vt:lpstr>
      <vt:lpstr>Pass</vt:lpstr>
      <vt:lpstr>Side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Rain</dc:title>
  <dc:creator>user</dc:creator>
  <cp:lastModifiedBy>user</cp:lastModifiedBy>
  <cp:revision>2</cp:revision>
  <dcterms:created xsi:type="dcterms:W3CDTF">2016-11-14T07:17:32Z</dcterms:created>
  <dcterms:modified xsi:type="dcterms:W3CDTF">2016-11-14T07:22:57Z</dcterms:modified>
</cp:coreProperties>
</file>