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3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6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0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1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0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6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3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1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3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8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9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19F55-96C8-4D9F-986A-8134AE7D5155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B26D2-138A-4D7B-A29A-A683E46E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6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1564" y="41564"/>
            <a:ext cx="2880000" cy="288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 anchor="ctr"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Rain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41564" y="2952737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Bow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957945" y="41564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Air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957945" y="2952737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Plane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879509" y="41564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Chop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879509" y="2952737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Stick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8795890" y="41564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News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8795890" y="2952737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Paper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613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1564" y="41564"/>
            <a:ext cx="2880000" cy="288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 anchor="ctr"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Pass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41564" y="2952737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Word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957945" y="41564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No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957945" y="2952737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Where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879509" y="41564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879509" y="2952737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One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8795890" y="41564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Sun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8795890" y="2952737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Shine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6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1564" y="41564"/>
            <a:ext cx="2880000" cy="288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 anchor="ctr"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Side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41564" y="2952737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Walk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957945" y="41564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Wheel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957945" y="2952737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Chair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879509" y="41564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Butter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879509" y="2952737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Fly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8795890" y="41564"/>
            <a:ext cx="2880000" cy="28800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Time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50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</Words>
  <Application>Microsoft Office PowerPoint</Application>
  <PresentationFormat>와이드스크린</PresentationFormat>
  <Paragraphs>23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Rain</vt:lpstr>
      <vt:lpstr>Pass</vt:lpstr>
      <vt:lpstr>Side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</dc:title>
  <dc:creator>user</dc:creator>
  <cp:lastModifiedBy>user</cp:lastModifiedBy>
  <cp:revision>2</cp:revision>
  <dcterms:created xsi:type="dcterms:W3CDTF">2016-11-14T07:17:32Z</dcterms:created>
  <dcterms:modified xsi:type="dcterms:W3CDTF">2016-11-14T07:22:57Z</dcterms:modified>
</cp:coreProperties>
</file>