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68" r:id="rId15"/>
    <p:sldId id="272" r:id="rId16"/>
    <p:sldId id="270" r:id="rId17"/>
    <p:sldId id="271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C630-1673-4B6A-93DD-261142099E2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4FB9-F9E6-43F9-91F6-B7A937B7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3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C630-1673-4B6A-93DD-261142099E2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4FB9-F9E6-43F9-91F6-B7A937B7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1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C630-1673-4B6A-93DD-261142099E2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4FB9-F9E6-43F9-91F6-B7A937B7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C630-1673-4B6A-93DD-261142099E2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4FB9-F9E6-43F9-91F6-B7A937B7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9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C630-1673-4B6A-93DD-261142099E2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4FB9-F9E6-43F9-91F6-B7A937B7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C630-1673-4B6A-93DD-261142099E2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4FB9-F9E6-43F9-91F6-B7A937B7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4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C630-1673-4B6A-93DD-261142099E2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4FB9-F9E6-43F9-91F6-B7A937B7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4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C630-1673-4B6A-93DD-261142099E2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4FB9-F9E6-43F9-91F6-B7A937B7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4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C630-1673-4B6A-93DD-261142099E2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4FB9-F9E6-43F9-91F6-B7A937B7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9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C630-1673-4B6A-93DD-261142099E2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4FB9-F9E6-43F9-91F6-B7A937B7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C630-1673-4B6A-93DD-261142099E2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4FB9-F9E6-43F9-91F6-B7A937B7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0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3C630-1673-4B6A-93DD-261142099E2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4FB9-F9E6-43F9-91F6-B7A937B7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9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Compound Words 2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Cheesecake  </a:t>
            </a:r>
            <a:endParaRPr lang="en-US" dirty="0"/>
          </a:p>
        </p:txBody>
      </p:sp>
      <p:pic>
        <p:nvPicPr>
          <p:cNvPr id="7170" name="Picture 2" descr="Image result for chee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2" y="2950007"/>
            <a:ext cx="5600989" cy="296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ak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883" y="1346343"/>
            <a:ext cx="47815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Cowboy </a:t>
            </a:r>
            <a:endParaRPr lang="en-US" dirty="0"/>
          </a:p>
        </p:txBody>
      </p:sp>
      <p:pic>
        <p:nvPicPr>
          <p:cNvPr id="8194" name="Picture 2" descr="Image result for cow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0" y="2514600"/>
            <a:ext cx="4958221" cy="3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boy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11" y="1373043"/>
            <a:ext cx="43148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Breakfast </a:t>
            </a:r>
            <a:endParaRPr lang="en-US" dirty="0"/>
          </a:p>
        </p:txBody>
      </p:sp>
      <p:pic>
        <p:nvPicPr>
          <p:cNvPr id="1026" name="Picture 2" descr="Image result for brea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36210"/>
            <a:ext cx="6650182" cy="322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ast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82" y="2208500"/>
            <a:ext cx="3935269" cy="39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Keyboard </a:t>
            </a:r>
            <a:endParaRPr lang="en-US" dirty="0"/>
          </a:p>
        </p:txBody>
      </p:sp>
      <p:pic>
        <p:nvPicPr>
          <p:cNvPr id="3074" name="Picture 2" descr="Image result for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8" y="3081960"/>
            <a:ext cx="4842453" cy="234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6855"/>
            <a:ext cx="5847194" cy="400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5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Chopstick </a:t>
            </a:r>
            <a:endParaRPr lang="en-US" dirty="0"/>
          </a:p>
        </p:txBody>
      </p:sp>
      <p:pic>
        <p:nvPicPr>
          <p:cNvPr id="2052" name="Picture 4" descr="Image result for chop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2459987"/>
            <a:ext cx="6536170" cy="34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tic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911" y="2240973"/>
            <a:ext cx="4162425" cy="302895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5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572"/>
            <a:ext cx="6867525" cy="57912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741" y="1265458"/>
            <a:ext cx="2858661" cy="50264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058" y="1265458"/>
            <a:ext cx="2726627" cy="502647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92" y="1265458"/>
            <a:ext cx="2702918" cy="50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4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0.21536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98802"/>
            <a:ext cx="10500799" cy="53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Compound Words </a:t>
            </a:r>
            <a:br>
              <a:rPr lang="en-US" dirty="0" smtClean="0"/>
            </a:br>
            <a:r>
              <a:rPr lang="en-US" dirty="0" smtClean="0"/>
              <a:t>Memory Game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word that doesn’t match.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Make compounds words with the cards. </a:t>
            </a:r>
          </a:p>
          <a:p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One card doesn’t have a match. 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265718" y="3657600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Berry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831281" y="2240973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984673" y="3657600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도넛 6"/>
          <p:cNvSpPr/>
          <p:nvPr/>
        </p:nvSpPr>
        <p:spPr>
          <a:xfrm>
            <a:off x="7613072" y="1636353"/>
            <a:ext cx="2421082" cy="2382548"/>
          </a:xfrm>
          <a:prstGeom prst="donut">
            <a:avLst>
              <a:gd name="adj" fmla="val 620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162 L -0.47148 0.1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09674 0.106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-1"/>
            <a:ext cx="7706140" cy="351296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58" y="124690"/>
            <a:ext cx="3398741" cy="363681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760" y="4104408"/>
            <a:ext cx="8327239" cy="27535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654" y="3349356"/>
            <a:ext cx="3866510" cy="350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over and mix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Take turns flipping over cards. </a:t>
            </a:r>
          </a:p>
          <a:p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first one to find a match takes the cards.  (touch the cards) </a:t>
            </a:r>
          </a:p>
          <a:p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08663" y="3643745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08663" y="5385954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40581" y="3643745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40581" y="5385954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572499" y="3643745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572499" y="5385954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5458" y="3643745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75458" y="5385954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040581" y="3643745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508663" y="5385954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572499" y="5385954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075458" y="3643745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75458" y="5385954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Spider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도넛 17"/>
          <p:cNvSpPr/>
          <p:nvPr/>
        </p:nvSpPr>
        <p:spPr>
          <a:xfrm>
            <a:off x="1092777" y="5172940"/>
            <a:ext cx="1847850" cy="1620982"/>
          </a:xfrm>
          <a:prstGeom prst="donut">
            <a:avLst>
              <a:gd name="adj" fmla="val 620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도넛 18"/>
          <p:cNvSpPr/>
          <p:nvPr/>
        </p:nvSpPr>
        <p:spPr>
          <a:xfrm>
            <a:off x="8640906" y="5172940"/>
            <a:ext cx="1847850" cy="1620982"/>
          </a:xfrm>
          <a:prstGeom prst="donut">
            <a:avLst>
              <a:gd name="adj" fmla="val 620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572499" y="3661063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도넛 20"/>
          <p:cNvSpPr/>
          <p:nvPr/>
        </p:nvSpPr>
        <p:spPr>
          <a:xfrm>
            <a:off x="6051837" y="3448049"/>
            <a:ext cx="1847850" cy="1620982"/>
          </a:xfrm>
          <a:prstGeom prst="donut">
            <a:avLst>
              <a:gd name="adj" fmla="val 620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도넛 21"/>
          <p:cNvSpPr/>
          <p:nvPr/>
        </p:nvSpPr>
        <p:spPr>
          <a:xfrm>
            <a:off x="8623587" y="3393497"/>
            <a:ext cx="1847850" cy="1620982"/>
          </a:xfrm>
          <a:prstGeom prst="donut">
            <a:avLst>
              <a:gd name="adj" fmla="val 620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the picture clues to find the answer.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Butterfly </a:t>
            </a:r>
            <a:endParaRPr lang="en-US" dirty="0"/>
          </a:p>
        </p:txBody>
      </p:sp>
      <p:pic>
        <p:nvPicPr>
          <p:cNvPr id="1026" name="Picture 2" descr="Image result for bu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0" y="2230581"/>
            <a:ext cx="5238750" cy="3495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91" y="2328102"/>
            <a:ext cx="4398818" cy="3300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Mailbox </a:t>
            </a:r>
            <a:endParaRPr lang="en-US" dirty="0"/>
          </a:p>
        </p:txBody>
      </p:sp>
      <p:pic>
        <p:nvPicPr>
          <p:cNvPr id="2050" name="Picture 2" descr="Image result for m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13" y="2036618"/>
            <a:ext cx="4445054" cy="4050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67" y="2393064"/>
            <a:ext cx="4472551" cy="3337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Jellyfish </a:t>
            </a:r>
            <a:endParaRPr lang="en-US" dirty="0"/>
          </a:p>
        </p:txBody>
      </p:sp>
      <p:pic>
        <p:nvPicPr>
          <p:cNvPr id="3074" name="Picture 2" descr="Image result for jel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45" y="2109355"/>
            <a:ext cx="1915115" cy="36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61" y="2452254"/>
            <a:ext cx="5449168" cy="3113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Rainbow </a:t>
            </a:r>
            <a:endParaRPr lang="en-US" dirty="0"/>
          </a:p>
        </p:txBody>
      </p:sp>
      <p:pic>
        <p:nvPicPr>
          <p:cNvPr id="4098" name="Picture 2" descr="Image result for 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6" y="1874144"/>
            <a:ext cx="5569816" cy="4179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o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923" y="2784763"/>
            <a:ext cx="2716993" cy="236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Smartphone  </a:t>
            </a:r>
            <a:endParaRPr lang="en-US" dirty="0"/>
          </a:p>
        </p:txBody>
      </p:sp>
      <p:pic>
        <p:nvPicPr>
          <p:cNvPr id="5122" name="Picture 2" descr="Image result for smart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815"/>
            <a:ext cx="5704898" cy="34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47" y="2181815"/>
            <a:ext cx="3398117" cy="339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Blueberry </a:t>
            </a:r>
            <a:endParaRPr lang="en-US" dirty="0"/>
          </a:p>
        </p:txBody>
      </p:sp>
      <p:pic>
        <p:nvPicPr>
          <p:cNvPr id="6146" name="Picture 2" descr="Image result for 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11" y="2514600"/>
            <a:ext cx="2670752" cy="2670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er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48" y="231717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81</Words>
  <Application>Microsoft Office PowerPoint</Application>
  <PresentationFormat>와이드스크린</PresentationFormat>
  <Paragraphs>31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맑은 고딕</vt:lpstr>
      <vt:lpstr>Arial</vt:lpstr>
      <vt:lpstr>Calibri</vt:lpstr>
      <vt:lpstr>Calibri Light</vt:lpstr>
      <vt:lpstr>Office Theme</vt:lpstr>
      <vt:lpstr>Compound Words 2</vt:lpstr>
      <vt:lpstr>PowerPoint 프레젠테이션</vt:lpstr>
      <vt:lpstr>Use the picture clues to find the answer. </vt:lpstr>
      <vt:lpstr>Butterfly </vt:lpstr>
      <vt:lpstr>Mailbox </vt:lpstr>
      <vt:lpstr>Jellyfish </vt:lpstr>
      <vt:lpstr>Rainbow </vt:lpstr>
      <vt:lpstr>Smartphone  </vt:lpstr>
      <vt:lpstr>Blueberry </vt:lpstr>
      <vt:lpstr>Cheesecake  </vt:lpstr>
      <vt:lpstr>Cowboy </vt:lpstr>
      <vt:lpstr>Breakfast </vt:lpstr>
      <vt:lpstr>Keyboard </vt:lpstr>
      <vt:lpstr>Chopstick </vt:lpstr>
      <vt:lpstr>PowerPoint 프레젠테이션</vt:lpstr>
      <vt:lpstr>PowerPoint 프레젠테이션</vt:lpstr>
      <vt:lpstr>PowerPoint 프레젠테이션</vt:lpstr>
      <vt:lpstr>Compound Words  Memory Game</vt:lpstr>
      <vt:lpstr>Find the word that doesn’t match. </vt:lpstr>
      <vt:lpstr>Turn over and mix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Words 2</dc:title>
  <dc:creator>user</dc:creator>
  <cp:lastModifiedBy>user</cp:lastModifiedBy>
  <cp:revision>12</cp:revision>
  <dcterms:created xsi:type="dcterms:W3CDTF">2016-11-11T04:16:25Z</dcterms:created>
  <dcterms:modified xsi:type="dcterms:W3CDTF">2016-11-15T05:01:26Z</dcterms:modified>
</cp:coreProperties>
</file>