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5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5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8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B3A4-F339-478F-B442-BF9206EE6E6B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35CD-56E7-433A-B20E-A41CAA02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4.gif"/><Relationship Id="rId18" Type="http://schemas.openxmlformats.org/officeDocument/2006/relationships/image" Target="../media/image28.gif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12" Type="http://schemas.openxmlformats.org/officeDocument/2006/relationships/image" Target="../media/image7.gif"/><Relationship Id="rId17" Type="http://schemas.openxmlformats.org/officeDocument/2006/relationships/image" Target="../media/image27.gif"/><Relationship Id="rId2" Type="http://schemas.openxmlformats.org/officeDocument/2006/relationships/image" Target="../media/image17.gif"/><Relationship Id="rId16" Type="http://schemas.openxmlformats.org/officeDocument/2006/relationships/image" Target="../media/image26.gif"/><Relationship Id="rId20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image" Target="../media/image16.gif"/><Relationship Id="rId15" Type="http://schemas.openxmlformats.org/officeDocument/2006/relationships/image" Target="../media/image25.gif"/><Relationship Id="rId10" Type="http://schemas.openxmlformats.org/officeDocument/2006/relationships/image" Target="../media/image10.gif"/><Relationship Id="rId19" Type="http://schemas.openxmlformats.org/officeDocument/2006/relationships/image" Target="../media/image29.gif"/><Relationship Id="rId4" Type="http://schemas.openxmlformats.org/officeDocument/2006/relationships/image" Target="../media/image19.gif"/><Relationship Id="rId9" Type="http://schemas.openxmlformats.org/officeDocument/2006/relationships/image" Target="../media/image11.gif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18" Type="http://schemas.openxmlformats.org/officeDocument/2006/relationships/image" Target="../media/image46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17" Type="http://schemas.openxmlformats.org/officeDocument/2006/relationships/image" Target="../media/image45.gif"/><Relationship Id="rId2" Type="http://schemas.openxmlformats.org/officeDocument/2006/relationships/image" Target="../media/image31.gif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5" Type="http://schemas.openxmlformats.org/officeDocument/2006/relationships/image" Target="../media/image44.gif"/><Relationship Id="rId10" Type="http://schemas.openxmlformats.org/officeDocument/2006/relationships/image" Target="../media/image39.gif"/><Relationship Id="rId19" Type="http://schemas.openxmlformats.org/officeDocument/2006/relationships/image" Target="../media/image47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Relationship Id="rId1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10" Type="http://schemas.openxmlformats.org/officeDocument/2006/relationships/image" Target="../media/image56.gif"/><Relationship Id="rId4" Type="http://schemas.openxmlformats.org/officeDocument/2006/relationships/image" Target="../media/image50.gif"/><Relationship Id="rId9" Type="http://schemas.openxmlformats.org/officeDocument/2006/relationships/image" Target="../media/image5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 rot="16200000">
            <a:off x="551237" y="2700001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4879936" y="-529608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550391" y="-529609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4880782" y="2710392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668634" y="1347683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pic>
        <p:nvPicPr>
          <p:cNvPr id="11" name="Picture 2" descr="http://static9.comicvine.com/uploads/original/7/79582/2019827-tiny_titans_aqualad_teen_titans_11647733_360_3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527" y="-334473"/>
            <a:ext cx="3584863" cy="3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2.fanpop.com/image/photos/11600000/Tiny-Titans-Bumblebee-teen-titans-11647734-288-3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36" y="1173614"/>
            <a:ext cx="3595254" cy="44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8152" y="2921289"/>
            <a:ext cx="2584475" cy="4083627"/>
          </a:xfrm>
          <a:prstGeom prst="rect">
            <a:avLst/>
          </a:prstGeom>
        </p:spPr>
      </p:pic>
      <p:pic>
        <p:nvPicPr>
          <p:cNvPr id="14" name="Picture 2" descr="https://s-media-cache-ak0.pinimg.com/236x/f4/aa/de/f4aade4069e1d6ea890c300557a90b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95854" y="-343882"/>
            <a:ext cx="3158836" cy="3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tbaltazar.com/TTCassie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7657" y="2882610"/>
            <a:ext cx="3266901" cy="40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8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 rot="16200000">
            <a:off x="551237" y="2700001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4879936" y="-529608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550391" y="-529609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4880782" y="2710392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668634" y="1347683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pic>
        <p:nvPicPr>
          <p:cNvPr id="16" name="Picture 2" descr="http://www.artbaltazar.com/TTRaven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888" y="-401516"/>
            <a:ext cx="3212131" cy="40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tbaltazar.com/TTRobin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038" y="2947891"/>
            <a:ext cx="3075998" cy="38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30757" y="-304078"/>
            <a:ext cx="2778425" cy="405519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154723" y="2871798"/>
            <a:ext cx="2849706" cy="4121476"/>
          </a:xfrm>
          <a:prstGeom prst="rect">
            <a:avLst/>
          </a:prstGeom>
        </p:spPr>
      </p:pic>
      <p:pic>
        <p:nvPicPr>
          <p:cNvPr id="20" name="Picture 2" descr="http://www.artbaltazar.com/TTBeastBoy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52" y="1630391"/>
            <a:ext cx="3899548" cy="38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8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 rot="16200000">
            <a:off x="551237" y="2700001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4879936" y="-529608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550391" y="-529609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4880782" y="2710392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668634" y="1347683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pic>
        <p:nvPicPr>
          <p:cNvPr id="7" name="Picture 2" descr="http://www.artbaltazar.com/TTBarbara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848" y="-261152"/>
            <a:ext cx="3783084" cy="37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773215" y="-154085"/>
            <a:ext cx="3501151" cy="328701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5626" y="2160919"/>
            <a:ext cx="3315484" cy="33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0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 rot="16200000">
            <a:off x="551237" y="2700001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 rot="16200000">
            <a:off x="4879936" y="-529608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16200000">
            <a:off x="550391" y="-529609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4880782" y="2710392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668634" y="1347683"/>
            <a:ext cx="3240000" cy="43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</a:t>
            </a:r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1381" y="3902"/>
            <a:ext cx="2838018" cy="34402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841936" y="-2618"/>
            <a:ext cx="3315999" cy="3190018"/>
          </a:xfrm>
          <a:prstGeom prst="rect">
            <a:avLst/>
          </a:prstGeom>
        </p:spPr>
      </p:pic>
      <p:pic>
        <p:nvPicPr>
          <p:cNvPr id="12" name="Picture 10" descr="http://www.artbaltazar.com/TTBlackfire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570" y="2988482"/>
            <a:ext cx="3019640" cy="37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artbaltazar.com/TTBeppo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baltazar.com/TTBatgirlCasandra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baltazar.com/TTBombshell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305379"/>
            <a:ext cx="19907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tbaltazar.com/TTBlackfire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57" y="278393"/>
            <a:ext cx="20097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rtbaltazar.com/TTStreaky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822434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artbaltazar.com/TTFlamebird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39" y="4868"/>
            <a:ext cx="19907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rtbaltazar.com/TTBumblbee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2" y="-450851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artbaltazar.com/TTBarbara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20" y="517384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artbaltazar.com/TTBeastBoy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53" y="30537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artbaltazar.com/TTAqualad0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28" y="2648744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artbaltazar.com/TTRobin0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6" y="4486274"/>
            <a:ext cx="18954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artbaltazar.com/TTAce0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40" y="1041170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artbaltazar.com/TTCassie0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17" y="4331891"/>
            <a:ext cx="19716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artbaltazar.com/TTCyborg0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99" y="251208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artbaltazar.com/TTGizmo0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69" y="4644302"/>
            <a:ext cx="1885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artbaltazar.com/TTDove01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23" y="4350940"/>
            <a:ext cx="24479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artbaltazar.com/TTHawk0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9" y="4486274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artbaltazar.com/TTHotspot01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65" y="3692599"/>
            <a:ext cx="17907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artbaltazar.com/TTJericho01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98" y="2806560"/>
            <a:ext cx="16192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1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artbaltazar.com/TTGoldEagle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4620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tbaltazar.com/TTKiddevil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90817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tbaltazar.com/TTKrypto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2796382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rtbaltazar.com/TTKidflash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0"/>
            <a:ext cx="2114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rtbaltazar.com/TTComet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933824"/>
            <a:ext cx="24384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rtbaltazar.com/TTLagoonBoy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983581"/>
            <a:ext cx="2076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artbaltazar.com/TTLilBarda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-304800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artbaltazar.com/TTMammoth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290617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artbaltazar.com/TTMissMartian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23320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artbaltazar.com/TTPhantasm0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82" y="2407248"/>
            <a:ext cx="20669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artbaltazar.com/TTPowerboy0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836937"/>
            <a:ext cx="20193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tbaltazar.com/TTPantha0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589066"/>
            <a:ext cx="21240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baltazar.com/TTPsimon0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34" y="4475165"/>
            <a:ext cx="19145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baltazar.com/TTOffspring0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19" y="4475165"/>
            <a:ext cx="3514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baltazar.com/TTRaven0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-219869"/>
            <a:ext cx="20383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tbaltazar.com/TTShimmer01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91" y="2570959"/>
            <a:ext cx="20193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rtbaltazar.com/TTRose0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7464"/>
            <a:ext cx="19621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rtbaltazar.com/TTProty01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41" y="634804"/>
            <a:ext cx="1704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6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baltazar.com/TTVulcanJr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95250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baltazar.com/TTSpeedy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5" y="3867149"/>
            <a:ext cx="2533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baltazar.com/TTTerra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333874"/>
            <a:ext cx="20193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rtbaltazar.com/TTPlasmus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10074"/>
            <a:ext cx="30099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rtbaltazar.com/TTZatara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-133350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rtbaltazar.com/TTWondergirl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3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artbaltazar.com/TTBrainiac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2209799"/>
            <a:ext cx="21431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rtbaltazar.com/MXY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19073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artbaltazar.com/AATT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090735"/>
            <a:ext cx="47339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3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와이드스크린</PresentationFormat>
  <Paragraphs>20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</dc:creator>
  <cp:lastModifiedBy>user</cp:lastModifiedBy>
  <cp:revision>13</cp:revision>
  <cp:lastPrinted>2016-05-23T07:02:08Z</cp:lastPrinted>
  <dcterms:created xsi:type="dcterms:W3CDTF">2016-05-20T05:06:51Z</dcterms:created>
  <dcterms:modified xsi:type="dcterms:W3CDTF">2016-05-23T07:24:17Z</dcterms:modified>
</cp:coreProperties>
</file>