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63" r:id="rId5"/>
    <p:sldId id="258" r:id="rId6"/>
    <p:sldId id="259" r:id="rId7"/>
    <p:sldId id="260" r:id="rId8"/>
    <p:sldId id="261" r:id="rId9"/>
    <p:sldId id="262" r:id="rId10"/>
    <p:sldId id="281" r:id="rId11"/>
    <p:sldId id="272" r:id="rId12"/>
    <p:sldId id="264" r:id="rId13"/>
    <p:sldId id="265" r:id="rId14"/>
    <p:sldId id="266" r:id="rId15"/>
    <p:sldId id="267" r:id="rId16"/>
    <p:sldId id="273" r:id="rId17"/>
    <p:sldId id="274" r:id="rId18"/>
    <p:sldId id="268" r:id="rId19"/>
    <p:sldId id="269" r:id="rId20"/>
    <p:sldId id="275" r:id="rId21"/>
    <p:sldId id="276" r:id="rId22"/>
    <p:sldId id="27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7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1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7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9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2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98784-D03A-4603-84C3-7B339EF7CA8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B5FD8-CA1B-4824-8705-FBAF5580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Verbs and Nouns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Mad Libs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Ya</a:t>
            </a:r>
            <a:r>
              <a:rPr lang="en-US" dirty="0"/>
              <a:t> </a:t>
            </a:r>
            <a:r>
              <a:rPr lang="en-US" dirty="0" err="1" smtClean="0"/>
              <a:t>Thnk</a:t>
            </a:r>
            <a:r>
              <a:rPr lang="en-US" dirty="0" smtClean="0"/>
              <a:t>?”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8" y="918731"/>
            <a:ext cx="10954183" cy="5670229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 rot="21408786">
            <a:off x="6182591" y="2383821"/>
            <a:ext cx="1901536" cy="400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Verb -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ed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00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53" y="64672"/>
            <a:ext cx="6570047" cy="67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38" y="0"/>
            <a:ext cx="6590805" cy="6858000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231573" y="1830865"/>
            <a:ext cx="2202872" cy="4006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Verb -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ed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6" y="365125"/>
            <a:ext cx="11741987" cy="60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1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89" y="662851"/>
            <a:ext cx="11479823" cy="5706775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 rot="21408786">
            <a:off x="6515099" y="2259130"/>
            <a:ext cx="1901536" cy="400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Verb -</a:t>
            </a:r>
            <a:r>
              <a:rPr lang="en-US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ed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1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6" y="571500"/>
            <a:ext cx="11787328" cy="5844644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 rot="186203">
            <a:off x="6853789" y="790861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Bad Name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1" y="207025"/>
            <a:ext cx="11684577" cy="631422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10691" y="1625285"/>
            <a:ext cx="872836" cy="40068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ED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 rot="21400037">
            <a:off x="1419342" y="2090635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Bad Name</a:t>
            </a:r>
            <a:endParaRPr lang="en-US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8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70"/>
            <a:ext cx="12327676" cy="6726530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 rot="20615357">
            <a:off x="2219445" y="1852907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Bad Name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00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did they become monkeys?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838"/>
            <a:ext cx="12063845" cy="58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" y="246870"/>
            <a:ext cx="11928765" cy="6379153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780553" y="1258451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Bad Name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6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Mad Libs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“Getting Grades”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82" y="-16245"/>
            <a:ext cx="8239991" cy="6874246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 rot="21171806">
            <a:off x="8130553" y="1912742"/>
            <a:ext cx="1435220" cy="3729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Noun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Introduce your character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3412" cy="69137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09" y="0"/>
            <a:ext cx="5615420" cy="68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484" y="0"/>
            <a:ext cx="13759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1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937" y="0"/>
            <a:ext cx="13576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88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62" y="-100013"/>
            <a:ext cx="47910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80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08" y="0"/>
            <a:ext cx="9315495" cy="687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8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73" y="-47363"/>
            <a:ext cx="9237518" cy="69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5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</Words>
  <Application>Microsoft Office PowerPoint</Application>
  <PresentationFormat>Widescreen</PresentationFormat>
  <Paragraphs>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맑은 고딕</vt:lpstr>
      <vt:lpstr>Arial</vt:lpstr>
      <vt:lpstr>Calibri</vt:lpstr>
      <vt:lpstr>Calibri Light</vt:lpstr>
      <vt:lpstr>Comic Sans MS</vt:lpstr>
      <vt:lpstr>Office 테마</vt:lpstr>
      <vt:lpstr>PowerPoint Presentation</vt:lpstr>
      <vt:lpstr>How did they become monkeys? </vt:lpstr>
      <vt:lpstr>Introduce your character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Verbs and Nouns </vt:lpstr>
      <vt:lpstr>Mad Libs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 </vt:lpstr>
      <vt:lpstr>PowerPoint Presentation</vt:lpstr>
      <vt:lpstr>PowerPoint Presentation</vt:lpstr>
      <vt:lpstr>PowerPoint Presentation</vt:lpstr>
      <vt:lpstr>Mad Libs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Tippy</cp:lastModifiedBy>
  <cp:revision>19</cp:revision>
  <dcterms:created xsi:type="dcterms:W3CDTF">2016-05-17T07:06:15Z</dcterms:created>
  <dcterms:modified xsi:type="dcterms:W3CDTF">2017-05-07T04:46:24Z</dcterms:modified>
</cp:coreProperties>
</file>