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73A5-B91D-48C1-8F81-150022D4E8A0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AA3C1-70EB-45D0-92B4-A2D7BF1F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83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73A5-B91D-48C1-8F81-150022D4E8A0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AA3C1-70EB-45D0-92B4-A2D7BF1F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4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73A5-B91D-48C1-8F81-150022D4E8A0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AA3C1-70EB-45D0-92B4-A2D7BF1F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8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73A5-B91D-48C1-8F81-150022D4E8A0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AA3C1-70EB-45D0-92B4-A2D7BF1F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7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73A5-B91D-48C1-8F81-150022D4E8A0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AA3C1-70EB-45D0-92B4-A2D7BF1F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7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73A5-B91D-48C1-8F81-150022D4E8A0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AA3C1-70EB-45D0-92B4-A2D7BF1F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8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73A5-B91D-48C1-8F81-150022D4E8A0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AA3C1-70EB-45D0-92B4-A2D7BF1F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7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73A5-B91D-48C1-8F81-150022D4E8A0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AA3C1-70EB-45D0-92B4-A2D7BF1F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45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73A5-B91D-48C1-8F81-150022D4E8A0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AA3C1-70EB-45D0-92B4-A2D7BF1F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0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73A5-B91D-48C1-8F81-150022D4E8A0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AA3C1-70EB-45D0-92B4-A2D7BF1F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0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73A5-B91D-48C1-8F81-150022D4E8A0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AA3C1-70EB-45D0-92B4-A2D7BF1F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473A5-B91D-48C1-8F81-150022D4E8A0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AA3C1-70EB-45D0-92B4-A2D7BF1F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6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dglibs.com/index.php?page=-1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Mad Libs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“Cleaning Rooms”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40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26" y="0"/>
            <a:ext cx="9636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10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47" y="249382"/>
            <a:ext cx="12263547" cy="63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83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891"/>
            <a:ext cx="12192000" cy="602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045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182"/>
            <a:ext cx="12203489" cy="64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89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051"/>
            <a:ext cx="12192000" cy="590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68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36270"/>
            <a:ext cx="12192000" cy="59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98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215"/>
            <a:ext cx="12192000" cy="6456084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536117" y="1237669"/>
            <a:ext cx="1583628" cy="638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36117" y="2055087"/>
            <a:ext cx="1583628" cy="638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7876309" y="1735933"/>
            <a:ext cx="2272145" cy="6383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Person </a:t>
            </a:r>
            <a:endParaRPr lang="en-US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98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300"/>
            <a:ext cx="12192000" cy="4953489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4125190" y="1320296"/>
            <a:ext cx="1444337" cy="6383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Person </a:t>
            </a:r>
            <a:endParaRPr lang="en-US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518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9826"/>
            <a:ext cx="12162822" cy="43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91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818"/>
            <a:ext cx="12192000" cy="483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09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6273162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 rot="21138763">
            <a:off x="6909713" y="1133544"/>
            <a:ext cx="2448173" cy="638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Greeting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641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085"/>
            <a:ext cx="12192000" cy="46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54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611"/>
            <a:ext cx="12192000" cy="6037795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9919855" y="1922969"/>
            <a:ext cx="2272145" cy="6383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Name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548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0" y="670905"/>
            <a:ext cx="12106940" cy="5651964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 rot="21431538">
            <a:off x="8572501" y="2068443"/>
            <a:ext cx="3512126" cy="6383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Something bad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23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234"/>
            <a:ext cx="12192000" cy="6172654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239992" y="3886852"/>
            <a:ext cx="3512126" cy="6383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Something bad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572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592"/>
            <a:ext cx="12326590" cy="586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96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888" y="-223838"/>
            <a:ext cx="14963775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24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992"/>
            <a:ext cx="12192000" cy="6583008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 rot="21431538">
            <a:off x="3595966" y="1920779"/>
            <a:ext cx="2328800" cy="6383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Place 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302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20" y="0"/>
            <a:ext cx="7085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56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290" y="72839"/>
            <a:ext cx="7138555" cy="6785161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6868393" y="385116"/>
            <a:ext cx="2223653" cy="7994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Exclamation 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86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373" y="124691"/>
            <a:ext cx="6527188" cy="67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36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35" y="188768"/>
            <a:ext cx="6735907" cy="648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715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255" y="38272"/>
            <a:ext cx="7524317" cy="6819728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 rot="21431538">
            <a:off x="6338723" y="2297551"/>
            <a:ext cx="3067196" cy="6383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Something bad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3061855" y="1735933"/>
            <a:ext cx="2272145" cy="6383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Name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333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815"/>
            <a:ext cx="12192000" cy="605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42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379"/>
            <a:ext cx="12192000" cy="63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62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482"/>
            <a:ext cx="12192000" cy="583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62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82"/>
            <a:ext cx="12192000" cy="675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12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28159"/>
            <a:ext cx="12192000" cy="591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03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7881"/>
            <a:ext cx="12192000" cy="583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73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880"/>
            <a:ext cx="12428794" cy="627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35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973"/>
            <a:ext cx="12192000" cy="5560723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4048991" y="2161960"/>
            <a:ext cx="2272145" cy="6383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NO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89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315"/>
            <a:ext cx="12217920" cy="5872958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2729346" y="1195604"/>
            <a:ext cx="5458690" cy="9033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Exclamation </a:t>
            </a:r>
            <a:endParaRPr lang="en-US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05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865" y="99580"/>
            <a:ext cx="6789160" cy="6546391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 rot="21313805">
            <a:off x="3113061" y="437569"/>
            <a:ext cx="2243404" cy="638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Reaction 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02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934"/>
            <a:ext cx="12192000" cy="6444703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3325091" y="1538506"/>
            <a:ext cx="1756064" cy="6383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Feeling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232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static.comicvine.com/uploads/original/0/40/3444679-tinytitanstheatrefran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02" y="-192954"/>
            <a:ext cx="9965171" cy="714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50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Mad Libs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http://www.madglibs.com/index.php?page=-</a:t>
            </a:r>
            <a:r>
              <a:rPr lang="en-US" dirty="0" smtClean="0">
                <a:hlinkClick r:id="rId2"/>
              </a:rPr>
              <a:t>1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1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765"/>
            <a:ext cx="12149470" cy="6437966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364683" y="1018308"/>
            <a:ext cx="1756062" cy="5147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Person </a:t>
            </a:r>
            <a:endParaRPr lang="en-US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34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3" y="334331"/>
            <a:ext cx="12001016" cy="6242433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8079916" y="1196106"/>
            <a:ext cx="3578684" cy="638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Far away place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88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012"/>
            <a:ext cx="12164212" cy="601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94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4713"/>
            <a:ext cx="12333767" cy="6420766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807280" y="551869"/>
            <a:ext cx="2243404" cy="638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Exclamation</a:t>
            </a:r>
            <a:endParaRPr lang="en-US" sz="28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66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883565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15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Widescreen</PresentationFormat>
  <Paragraphs>23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Comic Sans MS</vt:lpstr>
      <vt:lpstr>Office Theme</vt:lpstr>
      <vt:lpstr>Mad Libs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Mad Libs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 Libs</dc:title>
  <dc:creator>Tippy</dc:creator>
  <cp:lastModifiedBy>Tippy</cp:lastModifiedBy>
  <cp:revision>1</cp:revision>
  <dcterms:created xsi:type="dcterms:W3CDTF">2017-05-07T04:46:30Z</dcterms:created>
  <dcterms:modified xsi:type="dcterms:W3CDTF">2017-05-07T04:47:12Z</dcterms:modified>
</cp:coreProperties>
</file>