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9" r:id="rId4"/>
    <p:sldId id="270" r:id="rId5"/>
    <p:sldId id="268" r:id="rId6"/>
    <p:sldId id="271" r:id="rId7"/>
    <p:sldId id="258" r:id="rId8"/>
    <p:sldId id="259" r:id="rId9"/>
    <p:sldId id="260" r:id="rId10"/>
    <p:sldId id="273" r:id="rId11"/>
    <p:sldId id="272" r:id="rId12"/>
    <p:sldId id="274" r:id="rId13"/>
    <p:sldId id="276" r:id="rId14"/>
    <p:sldId id="275" r:id="rId15"/>
    <p:sldId id="277" r:id="rId16"/>
    <p:sldId id="278" r:id="rId17"/>
    <p:sldId id="279" r:id="rId18"/>
    <p:sldId id="281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5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0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2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35DE2-99BF-4346-BA1A-ED25F397B61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FAE8-B4F4-4170-85E9-36FBEDA2D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0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FsQ-v8Tec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Alien Planets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planets: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planets: Rocky Planets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</a:p>
          <a:p>
            <a:r>
              <a:rPr lang="en-US" dirty="0" smtClean="0"/>
              <a:t>Venus</a:t>
            </a:r>
          </a:p>
          <a:p>
            <a:r>
              <a:rPr lang="en-US" dirty="0" smtClean="0"/>
              <a:t>Mars</a:t>
            </a:r>
          </a:p>
          <a:p>
            <a:r>
              <a:rPr lang="en-US" dirty="0" smtClean="0"/>
              <a:t>Moon</a:t>
            </a:r>
            <a:endParaRPr lang="en-US" dirty="0"/>
          </a:p>
        </p:txBody>
      </p:sp>
      <p:pic>
        <p:nvPicPr>
          <p:cNvPr id="3074" name="Picture 2" descr="Image result for rocky plane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2753273"/>
            <a:ext cx="9490364" cy="41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planets: Gas Giants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</a:p>
          <a:p>
            <a:r>
              <a:rPr lang="en-US" dirty="0" smtClean="0"/>
              <a:t>Saturn</a:t>
            </a:r>
          </a:p>
        </p:txBody>
      </p:sp>
      <p:pic>
        <p:nvPicPr>
          <p:cNvPr id="4098" name="Picture 2" descr="Image result for gas plane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15" y="1562986"/>
            <a:ext cx="13425370" cy="58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planets:  Ice Giant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</a:p>
          <a:p>
            <a:r>
              <a:rPr lang="en-US" dirty="0" smtClean="0"/>
              <a:t>Neptune </a:t>
            </a:r>
            <a:endParaRPr lang="en-US" dirty="0"/>
          </a:p>
        </p:txBody>
      </p:sp>
      <p:pic>
        <p:nvPicPr>
          <p:cNvPr id="6146" name="Picture 2" descr="Image result for ice giant pla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00" y="2815936"/>
            <a:ext cx="8150799" cy="40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planets: Double Planets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double plane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12" y="2400299"/>
            <a:ext cx="5413952" cy="406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ocean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077"/>
            <a:ext cx="11353800" cy="71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planets:  Ocean Planets 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esert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08069" cy="72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planets:  Desert Planets 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lava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planets: Lava Planets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Planets can be very strange 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Saturn and Jupiter, it rains diamonds </a:t>
            </a:r>
          </a:p>
          <a:p>
            <a:endParaRPr lang="en-US" dirty="0"/>
          </a:p>
          <a:p>
            <a:r>
              <a:rPr lang="en-US" dirty="0" smtClean="0"/>
              <a:t>Neptune is very windy, the wind speed is around 2000 </a:t>
            </a:r>
            <a:r>
              <a:rPr lang="en-US" dirty="0" err="1" smtClean="0"/>
              <a:t>kph</a:t>
            </a:r>
            <a:endParaRPr lang="en-US" dirty="0" smtClean="0"/>
          </a:p>
          <a:p>
            <a:pPr lvl="1"/>
            <a:r>
              <a:rPr lang="en-US" dirty="0" smtClean="0"/>
              <a:t>A hurricane is about 200 </a:t>
            </a:r>
            <a:r>
              <a:rPr lang="en-US" dirty="0" err="1" smtClean="0"/>
              <a:t>kph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other strange worlds are there?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www.youtube.com/watch?v=0FsQ-v8Tec4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9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lien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272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adaptation?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you make an example?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9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lien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478"/>
            <a:ext cx="12192000" cy="49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9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lien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19"/>
            <a:ext cx="12192000" cy="75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9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alien landscape"/>
          <p:cNvSpPr>
            <a:spLocks noChangeAspect="1" noChangeArrowheads="1"/>
          </p:cNvSpPr>
          <p:nvPr/>
        </p:nvSpPr>
        <p:spPr bwMode="auto">
          <a:xfrm>
            <a:off x="155575" y="-1951038"/>
            <a:ext cx="93154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Image result for alien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263"/>
            <a:ext cx="12192000" cy="49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9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ava 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28"/>
            <a:ext cx="12192000" cy="57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rozen 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71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kepler 18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" y="2453423"/>
            <a:ext cx="12084627" cy="679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Pretend there is another planet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How is it different from Earth?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How did the animals adapt to this new planet.  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 Planets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the students some markers and balloons</a:t>
            </a:r>
          </a:p>
          <a:p>
            <a:endParaRPr lang="en-US" dirty="0"/>
          </a:p>
          <a:p>
            <a:r>
              <a:rPr lang="en-US" dirty="0" smtClean="0"/>
              <a:t>Have them show what their planet is like by choosing a balloon and coloring it in.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sun?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star! </a:t>
            </a:r>
          </a:p>
          <a:p>
            <a:endParaRPr lang="en-US" dirty="0"/>
          </a:p>
          <a:p>
            <a:r>
              <a:rPr lang="en-US" dirty="0" smtClean="0"/>
              <a:t>The “sun” is the name that we gave </a:t>
            </a:r>
            <a:r>
              <a:rPr lang="en-US" u="sng" dirty="0" smtClean="0"/>
              <a:t>our</a:t>
            </a:r>
            <a:r>
              <a:rPr lang="en-US" dirty="0" smtClean="0"/>
              <a:t> star.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planets are around our star?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2431473"/>
            <a:ext cx="10515600" cy="3745490"/>
          </a:xfrm>
        </p:spPr>
        <p:txBody>
          <a:bodyPr/>
          <a:lstStyle/>
          <a:p>
            <a:r>
              <a:rPr lang="en-US" dirty="0" smtClean="0"/>
              <a:t>There are 8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BUT</a:t>
            </a:r>
          </a:p>
          <a:p>
            <a:endParaRPr lang="en-US" dirty="0"/>
          </a:p>
          <a:p>
            <a:r>
              <a:rPr lang="en-US" dirty="0" smtClean="0"/>
              <a:t>There are many more that are just  a little smaller</a:t>
            </a:r>
            <a:endParaRPr lang="en-US" dirty="0"/>
          </a:p>
        </p:txBody>
      </p:sp>
      <p:pic>
        <p:nvPicPr>
          <p:cNvPr id="1026" name="Picture 2" descr="Image result for planets and dwarf pla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05"/>
            <a:ext cx="12192000" cy="72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stars are there?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about </a:t>
            </a:r>
            <a:r>
              <a:rPr lang="en-US" dirty="0" smtClean="0"/>
              <a:t>1,000,000,000,000,000,000,000 stars in our universe</a:t>
            </a:r>
          </a:p>
          <a:p>
            <a:endParaRPr lang="en-US" dirty="0"/>
          </a:p>
          <a:p>
            <a:r>
              <a:rPr lang="en-US" dirty="0" smtClean="0"/>
              <a:t>If each star has 8 planets, there are about </a:t>
            </a:r>
            <a:r>
              <a:rPr lang="en-US" dirty="0"/>
              <a:t>8</a:t>
            </a:r>
            <a:r>
              <a:rPr lang="en-US" dirty="0" smtClean="0"/>
              <a:t>,000,000,000,000,000,000,000 planets.  </a:t>
            </a:r>
          </a:p>
          <a:p>
            <a:endParaRPr lang="en-US" dirty="0"/>
          </a:p>
          <a:p>
            <a:r>
              <a:rPr lang="en-US" dirty="0" smtClean="0"/>
              <a:t>Some moons might are big enough to be planets.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moons of the so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9523"/>
            <a:ext cx="10837718" cy="68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Planets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don’t know too much about far away planets.  </a:t>
            </a:r>
          </a:p>
          <a:p>
            <a:endParaRPr lang="en-US" dirty="0"/>
          </a:p>
          <a:p>
            <a:r>
              <a:rPr lang="en-US" dirty="0" smtClean="0"/>
              <a:t>They are very difficult to see and find.  </a:t>
            </a:r>
          </a:p>
          <a:p>
            <a:endParaRPr lang="en-US" dirty="0"/>
          </a:p>
          <a:p>
            <a:r>
              <a:rPr lang="en-US" dirty="0" smtClean="0"/>
              <a:t>But we know about some.  </a:t>
            </a:r>
          </a:p>
          <a:p>
            <a:endParaRPr lang="en-US" dirty="0"/>
          </a:p>
          <a:p>
            <a:r>
              <a:rPr lang="en-US" dirty="0" smtClean="0"/>
              <a:t>We found one planet that is similar to earth </a:t>
            </a:r>
          </a:p>
          <a:p>
            <a:pPr lvl="1"/>
            <a:r>
              <a:rPr lang="en-US" dirty="0" smtClean="0"/>
              <a:t>Kepler 186f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kepler 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9"/>
            <a:ext cx="12192000" cy="68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kepler 18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Kepler 186f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animals live there, they would not be like on earth</a:t>
            </a:r>
          </a:p>
          <a:p>
            <a:endParaRPr lang="en-US" dirty="0"/>
          </a:p>
          <a:p>
            <a:r>
              <a:rPr lang="en-US" dirty="0" smtClean="0"/>
              <a:t>What would they look like?  </a:t>
            </a:r>
            <a:endParaRPr lang="en-US" dirty="0"/>
          </a:p>
        </p:txBody>
      </p:sp>
      <p:pic>
        <p:nvPicPr>
          <p:cNvPr id="1030" name="Picture 6" descr="Image result for star wars ali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48099"/>
            <a:ext cx="5715000" cy="300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289</Words>
  <Application>Microsoft Office PowerPoint</Application>
  <PresentationFormat>와이드스크린</PresentationFormat>
  <Paragraphs>68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Office Theme</vt:lpstr>
      <vt:lpstr>Alien Planets </vt:lpstr>
      <vt:lpstr>Review </vt:lpstr>
      <vt:lpstr>What is the sun?  </vt:lpstr>
      <vt:lpstr>How many planets are around our star? </vt:lpstr>
      <vt:lpstr>How many stars are there?  </vt:lpstr>
      <vt:lpstr>Alien Planets </vt:lpstr>
      <vt:lpstr>PowerPoint 프레젠테이션</vt:lpstr>
      <vt:lpstr>PowerPoint 프레젠테이션</vt:lpstr>
      <vt:lpstr>Think about Kepler 186f</vt:lpstr>
      <vt:lpstr>Types of planets:  </vt:lpstr>
      <vt:lpstr>Types of planets: Rocky Planets  </vt:lpstr>
      <vt:lpstr>Types of planets: Gas Giants  </vt:lpstr>
      <vt:lpstr>Types of planets:  Ice Giant </vt:lpstr>
      <vt:lpstr>Types of planets: Double Planets  </vt:lpstr>
      <vt:lpstr>Types of planets:  Ocean Planets   </vt:lpstr>
      <vt:lpstr>Types of planets:  Desert Planets   </vt:lpstr>
      <vt:lpstr>Types of planets: Lava Planets  </vt:lpstr>
      <vt:lpstr>Planets can be very strange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Pretend there is another planet</vt:lpstr>
      <vt:lpstr>Balloon Planets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Alien Planets</dc:title>
  <dc:creator>user</dc:creator>
  <cp:lastModifiedBy>user</cp:lastModifiedBy>
  <cp:revision>13</cp:revision>
  <dcterms:created xsi:type="dcterms:W3CDTF">2016-09-07T04:20:03Z</dcterms:created>
  <dcterms:modified xsi:type="dcterms:W3CDTF">2016-09-08T04:35:25Z</dcterms:modified>
</cp:coreProperties>
</file>