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13BF-C1AE-437A-8658-5E194D9941DE}" type="datetimeFigureOut">
              <a:rPr lang="ko-KR" altLang="en-US" smtClean="0"/>
              <a:t>2016-03-11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711-EA53-4349-9A68-FE46A4C65E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457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13BF-C1AE-437A-8658-5E194D9941DE}" type="datetimeFigureOut">
              <a:rPr lang="ko-KR" altLang="en-US" smtClean="0"/>
              <a:t>2016-03-11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711-EA53-4349-9A68-FE46A4C65E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01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13BF-C1AE-437A-8658-5E194D9941DE}" type="datetimeFigureOut">
              <a:rPr lang="ko-KR" altLang="en-US" smtClean="0"/>
              <a:t>2016-03-11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711-EA53-4349-9A68-FE46A4C65E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328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13BF-C1AE-437A-8658-5E194D9941DE}" type="datetimeFigureOut">
              <a:rPr lang="ko-KR" altLang="en-US" smtClean="0"/>
              <a:t>2016-03-11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711-EA53-4349-9A68-FE46A4C65E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322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13BF-C1AE-437A-8658-5E194D9941DE}" type="datetimeFigureOut">
              <a:rPr lang="ko-KR" altLang="en-US" smtClean="0"/>
              <a:t>2016-03-11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711-EA53-4349-9A68-FE46A4C65E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2303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13BF-C1AE-437A-8658-5E194D9941DE}" type="datetimeFigureOut">
              <a:rPr lang="ko-KR" altLang="en-US" smtClean="0"/>
              <a:t>2016-03-11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711-EA53-4349-9A68-FE46A4C65E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54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13BF-C1AE-437A-8658-5E194D9941DE}" type="datetimeFigureOut">
              <a:rPr lang="ko-KR" altLang="en-US" smtClean="0"/>
              <a:t>2016-03-11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711-EA53-4349-9A68-FE46A4C65E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634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13BF-C1AE-437A-8658-5E194D9941DE}" type="datetimeFigureOut">
              <a:rPr lang="ko-KR" altLang="en-US" smtClean="0"/>
              <a:t>2016-03-11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711-EA53-4349-9A68-FE46A4C65E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771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13BF-C1AE-437A-8658-5E194D9941DE}" type="datetimeFigureOut">
              <a:rPr lang="ko-KR" altLang="en-US" smtClean="0"/>
              <a:t>2016-03-11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711-EA53-4349-9A68-FE46A4C65E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81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13BF-C1AE-437A-8658-5E194D9941DE}" type="datetimeFigureOut">
              <a:rPr lang="ko-KR" altLang="en-US" smtClean="0"/>
              <a:t>2016-03-11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711-EA53-4349-9A68-FE46A4C65E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601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C13BF-C1AE-437A-8658-5E194D9941DE}" type="datetimeFigureOut">
              <a:rPr lang="ko-KR" altLang="en-US" smtClean="0"/>
              <a:t>2016-03-11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B8711-EA53-4349-9A68-FE46A4C65E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908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C13BF-C1AE-437A-8658-5E194D9941DE}" type="datetimeFigureOut">
              <a:rPr lang="ko-KR" altLang="en-US" smtClean="0"/>
              <a:t>2016-03-11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B8711-EA53-4349-9A68-FE46A4C65EF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28737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Placement</a:t>
            </a:r>
            <a:r>
              <a:rPr lang="ko-KR" altLang="en-US" dirty="0" smtClean="0"/>
              <a:t> </a:t>
            </a:r>
            <a:r>
              <a:rPr lang="en-US" altLang="ko-KR" dirty="0" smtClean="0"/>
              <a:t>Test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2906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 _____ the film last night.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Like 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Likes 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Liking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Liked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27365" y="3290743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26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______ a piece of cake?  No, thank you.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Do you like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Would you like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Want you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Are you like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838200" y="2282825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71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living room is _______ than the bedroom.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More big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More bigger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Biggest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Bigger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48147" y="3301134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76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car is very old.  We’re going ___________ a new car soon.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To buy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Buying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To will buy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Buy </a:t>
            </a:r>
          </a:p>
        </p:txBody>
      </p:sp>
      <p:sp>
        <p:nvSpPr>
          <p:cNvPr id="4" name="도넛 3"/>
          <p:cNvSpPr/>
          <p:nvPr/>
        </p:nvSpPr>
        <p:spPr>
          <a:xfrm>
            <a:off x="772391" y="1825625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49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Jane is a vegetarian.  She ________ meat.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Sometimes eats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Never eats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Often eats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Usually eats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48147" y="2282824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97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There aren’t ________ buses late in the evening.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Some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Any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No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A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58537" y="2293216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5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</a:t>
            </a:r>
            <a:r>
              <a:rPr lang="en-US" altLang="ko-KR" dirty="0" smtClean="0"/>
              <a:t>park </a:t>
            </a:r>
            <a:r>
              <a:rPr lang="en-US" altLang="ko-KR" dirty="0" smtClean="0"/>
              <a:t>park is ______ to the restaurant.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Next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Opposite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Behind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In front</a:t>
            </a:r>
          </a:p>
          <a:p>
            <a:pPr marL="514350" indent="-514350">
              <a:buAutoNum type="alphaLcPeriod"/>
            </a:pP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48147" y="1825625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67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Sue _______ shopping every day.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Is going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Go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Going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Goes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48147" y="3290743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98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They _______ in the park when it started to rain heavily.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Walked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Were walking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Were  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Are walking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37756" y="2303606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46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________ seen fireworks before?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Did you ever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Are you ever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Have you ever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Do you ever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27365" y="2875106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15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 ________  from France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Is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Are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Am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Be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27365" y="2823152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16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We’ve been friends ______ many years.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Since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From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During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For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37756" y="3290743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89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You ______ pay for the tickets.  They’re free.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Have to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Don’t have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Don’t need to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Doesn’t have to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37756" y="2791979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03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Jeff was ill last week and he _______ go out.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Needn’t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Can’t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Mustn’t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Couldn’t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58537" y="3311525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20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191" y="365125"/>
            <a:ext cx="10657609" cy="1325563"/>
          </a:xfrm>
        </p:spPr>
        <p:txBody>
          <a:bodyPr/>
          <a:lstStyle/>
          <a:p>
            <a:r>
              <a:rPr lang="en-US" altLang="ko-KR" dirty="0" smtClean="0"/>
              <a:t>These are the photos ______ I took on holiday.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Which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Who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What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Where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37755" y="1815234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81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We’ll stay at home if it ______ this afternoon.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Raining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Rains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Will rain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Rain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27366" y="2307575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81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He doesn’t smoke now, but he ______ a lot when he was young.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Has smoked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Smokes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Used to smoke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Was smoked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37756" y="2791979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1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8372" y="365125"/>
            <a:ext cx="11513127" cy="1325563"/>
          </a:xfrm>
        </p:spPr>
        <p:txBody>
          <a:bodyPr/>
          <a:lstStyle/>
          <a:p>
            <a:r>
              <a:rPr lang="en-US" altLang="ko-KR" dirty="0" smtClean="0"/>
              <a:t>Mark plays football _________ anyone else I know.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More good than 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As better as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Best than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Better than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58538" y="3321916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65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 promise I _______ you as soon as I’ve finished this cleaning.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Will help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Am helping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Going to help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Have helped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65464" y="1825625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01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This town _________ by lots of tourists during the summer.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2244435"/>
            <a:ext cx="10515600" cy="3932527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Visits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Visited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Is visiting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Is visited 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48147" y="3649589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92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He said that his friends _____ to speak to him after they lost the football match.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2036617"/>
            <a:ext cx="10515600" cy="4140345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Not want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Weren’t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Didn’t want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Aren’t wanting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44682" y="2999797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43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This is my friend.  _______ name is Peter.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Her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Our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Yours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His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37756" y="3301133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6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about _______ to the cinema tonight?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Going 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Go 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To go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For going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48147" y="1825625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Excuse me, can you ______ me the way to the station, please?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Give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Take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Tell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Say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29095" y="2802370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62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 wasn’t interested in the performance very much.  _________.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I didn’t, too.  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Neither was I.  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Nor I did.  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So I wasn’t. 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58538" y="2282825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28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Take a warm coat, _______ you might get very cold outside.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Otherwise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In case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So that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In order to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48147" y="1780886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72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______ this great book and I can’t wait to see how it ends.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I don’t read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I’ve read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I’ve been reading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I read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27365" y="2812761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83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I like more than anything else _______ at weekends.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Playing golf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To play golf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Is playing golf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Is play golf 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37756" y="2812761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15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She ______ for her cat for two days when she finally found it in the garage.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Looked 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Had been looked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Had been looking</a:t>
            </a:r>
          </a:p>
          <a:p>
            <a:pPr marL="514350" indent="-514350">
              <a:buAutoNum type="alphaLcPeriod"/>
            </a:pPr>
            <a:r>
              <a:rPr lang="en-US" altLang="ko-KR" dirty="0"/>
              <a:t> </a:t>
            </a:r>
            <a:r>
              <a:rPr lang="en-US" altLang="ko-KR" dirty="0" smtClean="0"/>
              <a:t>were looking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48146" y="2812761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18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We won’t catch the plane ________ we leave home now!  Please hurry up!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If 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Providing that 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Except 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Unless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55073" y="3301133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00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If I hadn’t replied to your email, I ______ here with you now.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Can’t be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Wouldn’t be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Won’t be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Haven’t been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58537" y="2282824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40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Do you think you _____ with my mobile phone soon?  I need to make a call.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Finish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Are finishing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Will have finished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Are finished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49878" y="2802371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1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Mike is __________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My sister’s friend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Friend my sister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Friend from my sister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My sister friend’s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58538" y="1825625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6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 don’t remember mentioning ______ dinner together tonight.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Go for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You going to 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To go for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Going for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44682" y="3290743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5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Was it Captain Cook ______ New Zealand?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Who discovered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Discovered 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That discover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Who was discovering 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55073" y="1825625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04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You may not like the cold weather here, but you’ll have to _____, I’m afraid.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Tell it off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Sort itself out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Put up with it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Put it off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27365" y="2823152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46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It’s cold so you should _____ on a warm jacket.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Put 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Wear 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Dress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Take </a:t>
            </a:r>
            <a:endParaRPr lang="en-US" altLang="ko-KR" dirty="0" smtClean="0"/>
          </a:p>
        </p:txBody>
      </p:sp>
      <p:sp>
        <p:nvSpPr>
          <p:cNvPr id="4" name="도넛 3"/>
          <p:cNvSpPr/>
          <p:nvPr/>
        </p:nvSpPr>
        <p:spPr>
          <a:xfrm>
            <a:off x="723900" y="1825625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9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Paul will look ______ our dogs while we’re on holiday.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At 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For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Into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After</a:t>
            </a:r>
          </a:p>
          <a:p>
            <a:pPr marL="514350" indent="-514350">
              <a:buAutoNum type="alphaLcPeriod"/>
            </a:pP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58537" y="3301133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52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She _____ a lot of her free time reading.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Does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Spends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Has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Makes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48147" y="2282825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36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Hello, this is Simon.  Could I ______ to Jane, please?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Say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Tell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Call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Speak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75854" y="3321915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33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They’re coming to our house _____ Saturday.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In 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At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On 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With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27365" y="2823152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97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 think it’s very easy to ____ debt these days.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Go into 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Become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Go down to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Get into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75854" y="3290743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85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Come on!  Quick! Let’s get ______!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Highlight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Cracking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Massive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With immediate effect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65463" y="2272433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05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My brother is ________ artist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The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An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A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--</a:t>
            </a:r>
          </a:p>
          <a:p>
            <a:pPr marL="514350" indent="-514350">
              <a:buAutoNum type="alphaLcPeriod"/>
            </a:pP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48147" y="2282825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65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 phoned her ______ I hear the news.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Minute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During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By the time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The moment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58538" y="3332306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2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 feel very _______.  I’m going to go to bed!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Nap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Asleep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Sleepy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Sleeper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838200" y="2823151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87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_______ 20 desks in the classroom.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This is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There is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They are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There are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58538" y="3280352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82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Paul _______ romantic films.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Likes not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Don’t like</a:t>
            </a:r>
          </a:p>
          <a:p>
            <a:pPr marL="514350" indent="-514350">
              <a:buAutoNum type="alphaLcPeriod"/>
            </a:pPr>
            <a:r>
              <a:rPr lang="en-US" altLang="ko-KR" dirty="0"/>
              <a:t>D</a:t>
            </a:r>
            <a:r>
              <a:rPr lang="en-US" altLang="ko-KR" dirty="0" smtClean="0"/>
              <a:t>oesn’t like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Isn’t likes</a:t>
            </a:r>
          </a:p>
          <a:p>
            <a:pPr marL="514350" indent="-514350">
              <a:buAutoNum type="alphaLcPeriod"/>
            </a:pP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48146" y="2791979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83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Sorry, I can’t talk.  I _________ right now.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Driving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‘m driving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Drives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Drive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48147" y="2272434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25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She ________ at school last week.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altLang="ko-KR" dirty="0" smtClean="0"/>
              <a:t>Didn’t be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Weren’t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Wasn’t </a:t>
            </a:r>
          </a:p>
          <a:p>
            <a:pPr marL="514350" indent="-514350">
              <a:buAutoNum type="alphaLcPeriod"/>
            </a:pPr>
            <a:r>
              <a:rPr lang="en-US" altLang="ko-KR" dirty="0" smtClean="0"/>
              <a:t>Isn’t </a:t>
            </a:r>
            <a:endParaRPr lang="ko-KR" altLang="en-US" dirty="0"/>
          </a:p>
        </p:txBody>
      </p:sp>
      <p:sp>
        <p:nvSpPr>
          <p:cNvPr id="4" name="도넛 3"/>
          <p:cNvSpPr/>
          <p:nvPr/>
        </p:nvSpPr>
        <p:spPr>
          <a:xfrm>
            <a:off x="716974" y="2812761"/>
            <a:ext cx="550718" cy="561109"/>
          </a:xfrm>
          <a:prstGeom prst="donut">
            <a:avLst>
              <a:gd name="adj" fmla="val 85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871</Words>
  <Application>Microsoft Office PowerPoint</Application>
  <PresentationFormat>와이드스크린</PresentationFormat>
  <Paragraphs>251</Paragraphs>
  <Slides>51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51</vt:i4>
      </vt:variant>
    </vt:vector>
  </HeadingPairs>
  <TitlesOfParts>
    <vt:vector size="56" baseType="lpstr">
      <vt:lpstr>맑은 고딕</vt:lpstr>
      <vt:lpstr>Arial</vt:lpstr>
      <vt:lpstr>Calibri</vt:lpstr>
      <vt:lpstr>Calibri Light</vt:lpstr>
      <vt:lpstr>Office Theme</vt:lpstr>
      <vt:lpstr>Placement Test</vt:lpstr>
      <vt:lpstr>I ________  from France</vt:lpstr>
      <vt:lpstr>This is my friend.  _______ name is Peter.</vt:lpstr>
      <vt:lpstr>Mike is __________</vt:lpstr>
      <vt:lpstr>My brother is ________ artist</vt:lpstr>
      <vt:lpstr>_______ 20 desks in the classroom. </vt:lpstr>
      <vt:lpstr>Paul _______ romantic films. </vt:lpstr>
      <vt:lpstr>Sorry, I can’t talk.  I _________ right now. </vt:lpstr>
      <vt:lpstr>She ________ at school last week. </vt:lpstr>
      <vt:lpstr>I _____ the film last night.  </vt:lpstr>
      <vt:lpstr>______ a piece of cake?  No, thank you.  </vt:lpstr>
      <vt:lpstr>The living room is _______ than the bedroom.  </vt:lpstr>
      <vt:lpstr>The car is very old.  We’re going ___________ a new car soon.  </vt:lpstr>
      <vt:lpstr>Jane is a vegetarian.  She ________ meat.  </vt:lpstr>
      <vt:lpstr>There aren’t ________ buses late in the evening.  </vt:lpstr>
      <vt:lpstr>The park park is ______ to the restaurant.  </vt:lpstr>
      <vt:lpstr>Sue _______ shopping every day.  </vt:lpstr>
      <vt:lpstr>They _______ in the park when it started to rain heavily.  </vt:lpstr>
      <vt:lpstr>________ seen fireworks before?  </vt:lpstr>
      <vt:lpstr>We’ve been friends ______ many years.  </vt:lpstr>
      <vt:lpstr>You ______ pay for the tickets.  They’re free. </vt:lpstr>
      <vt:lpstr>Jeff was ill last week and he _______ go out.  </vt:lpstr>
      <vt:lpstr>These are the photos ______ I took on holiday.  </vt:lpstr>
      <vt:lpstr>We’ll stay at home if it ______ this afternoon. </vt:lpstr>
      <vt:lpstr>He doesn’t smoke now, but he ______ a lot when he was young.  </vt:lpstr>
      <vt:lpstr>Mark plays football _________ anyone else I know.  </vt:lpstr>
      <vt:lpstr>I promise I _______ you as soon as I’ve finished this cleaning.  </vt:lpstr>
      <vt:lpstr>This town _________ by lots of tourists during the summer. </vt:lpstr>
      <vt:lpstr>He said that his friends _____ to speak to him after they lost the football match.  </vt:lpstr>
      <vt:lpstr>How about _______ to the cinema tonight? </vt:lpstr>
      <vt:lpstr>Excuse me, can you ______ me the way to the station, please? </vt:lpstr>
      <vt:lpstr>I wasn’t interested in the performance very much.  _________.</vt:lpstr>
      <vt:lpstr>Take a warm coat, _______ you might get very cold outside.  </vt:lpstr>
      <vt:lpstr>______ this great book and I can’t wait to see how it ends.  </vt:lpstr>
      <vt:lpstr>What I like more than anything else _______ at weekends.  </vt:lpstr>
      <vt:lpstr>She ______ for her cat for two days when she finally found it in the garage.  </vt:lpstr>
      <vt:lpstr>We won’t catch the plane ________ we leave home now!  Please hurry up!  </vt:lpstr>
      <vt:lpstr>If I hadn’t replied to your email, I ______ here with you now.  </vt:lpstr>
      <vt:lpstr>Do you think you _____ with my mobile phone soon?  I need to make a call.  </vt:lpstr>
      <vt:lpstr>I don’t remember mentioning ______ dinner together tonight.  </vt:lpstr>
      <vt:lpstr>Was it Captain Cook ______ New Zealand?</vt:lpstr>
      <vt:lpstr>You may not like the cold weather here, but you’ll have to _____, I’m afraid.  </vt:lpstr>
      <vt:lpstr>It’s cold so you should _____ on a warm jacket. </vt:lpstr>
      <vt:lpstr>Paul will look ______ our dogs while we’re on holiday.  </vt:lpstr>
      <vt:lpstr>She _____ a lot of her free time reading.  </vt:lpstr>
      <vt:lpstr>Hello, this is Simon.  Could I ______ to Jane, please? </vt:lpstr>
      <vt:lpstr>They’re coming to our house _____ Saturday.  </vt:lpstr>
      <vt:lpstr>I think it’s very easy to ____ debt these days. </vt:lpstr>
      <vt:lpstr>Come on!  Quick! Let’s get ______!</vt:lpstr>
      <vt:lpstr>I phoned her ______ I hear the news.  </vt:lpstr>
      <vt:lpstr>I feel very _______.  I’m going to go to bed!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Placement Test</dc:title>
  <dc:creator>user</dc:creator>
  <cp:lastModifiedBy>user</cp:lastModifiedBy>
  <cp:revision>13</cp:revision>
  <dcterms:created xsi:type="dcterms:W3CDTF">2016-03-10T05:59:54Z</dcterms:created>
  <dcterms:modified xsi:type="dcterms:W3CDTF">2016-03-11T05:30:10Z</dcterms:modified>
</cp:coreProperties>
</file>