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069AB-6555-4480-9B23-F2BF0CB7D8E9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77F67-3FAB-4A51-90EF-751E4316E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6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546-D4F3-4DC0-8766-28DBD9553162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7F87-1D46-459A-AEA6-7DC043CD1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5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546-D4F3-4DC0-8766-28DBD9553162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7F87-1D46-459A-AEA6-7DC043CD1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46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546-D4F3-4DC0-8766-28DBD9553162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7F87-1D46-459A-AEA6-7DC043CD1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5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546-D4F3-4DC0-8766-28DBD9553162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7F87-1D46-459A-AEA6-7DC043CD1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1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546-D4F3-4DC0-8766-28DBD9553162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7F87-1D46-459A-AEA6-7DC043CD1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70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546-D4F3-4DC0-8766-28DBD9553162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7F87-1D46-459A-AEA6-7DC043CD1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4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546-D4F3-4DC0-8766-28DBD9553162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7F87-1D46-459A-AEA6-7DC043CD1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2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546-D4F3-4DC0-8766-28DBD9553162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7F87-1D46-459A-AEA6-7DC043CD1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92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546-D4F3-4DC0-8766-28DBD9553162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7F87-1D46-459A-AEA6-7DC043CD1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0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546-D4F3-4DC0-8766-28DBD9553162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7F87-1D46-459A-AEA6-7DC043CD1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1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B546-D4F3-4DC0-8766-28DBD9553162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A7F87-1D46-459A-AEA6-7DC043CD1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4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2B546-D4F3-4DC0-8766-28DBD9553162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A7F87-1D46-459A-AEA6-7DC043CD1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1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lank continent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199" y="-122416"/>
            <a:ext cx="12500554" cy="7032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082" y="3393769"/>
            <a:ext cx="2639291" cy="16517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2500" lnSpcReduction="10000"/>
          </a:bodyPr>
          <a:lstStyle/>
          <a:p>
            <a:pPr algn="l"/>
            <a:r>
              <a:rPr lang="en-US" dirty="0" smtClean="0"/>
              <a:t>       North America </a:t>
            </a:r>
          </a:p>
          <a:p>
            <a:pPr algn="l"/>
            <a:r>
              <a:rPr lang="en-US" dirty="0" smtClean="0"/>
              <a:t>       South America</a:t>
            </a:r>
          </a:p>
          <a:p>
            <a:pPr algn="l"/>
            <a:r>
              <a:rPr lang="en-US" dirty="0" smtClean="0"/>
              <a:t>       Europe</a:t>
            </a:r>
          </a:p>
          <a:p>
            <a:pPr algn="l"/>
            <a:r>
              <a:rPr lang="en-US" dirty="0" smtClean="0"/>
              <a:t>       Africa</a:t>
            </a:r>
            <a:endParaRPr lang="en-US" dirty="0"/>
          </a:p>
        </p:txBody>
      </p:sp>
      <p:sp>
        <p:nvSpPr>
          <p:cNvPr id="5" name="부제목 2"/>
          <p:cNvSpPr txBox="1">
            <a:spLocks/>
          </p:cNvSpPr>
          <p:nvPr/>
        </p:nvSpPr>
        <p:spPr>
          <a:xfrm>
            <a:off x="10124210" y="1280951"/>
            <a:ext cx="1960418" cy="16517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       Asia</a:t>
            </a:r>
          </a:p>
          <a:p>
            <a:pPr algn="l"/>
            <a:r>
              <a:rPr lang="en-US" dirty="0" smtClean="0"/>
              <a:t>       Australia </a:t>
            </a:r>
          </a:p>
          <a:p>
            <a:pPr algn="l"/>
            <a:r>
              <a:rPr lang="en-US" dirty="0" smtClean="0"/>
              <a:t>       Antarctica  </a:t>
            </a:r>
            <a:endParaRPr lang="en-US" dirty="0"/>
          </a:p>
        </p:txBody>
      </p:sp>
      <p:sp>
        <p:nvSpPr>
          <p:cNvPr id="4" name="직사각형 3"/>
          <p:cNvSpPr/>
          <p:nvPr/>
        </p:nvSpPr>
        <p:spPr>
          <a:xfrm>
            <a:off x="238992" y="3466506"/>
            <a:ext cx="342900" cy="2846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238992" y="3823855"/>
            <a:ext cx="342900" cy="2846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238992" y="4235659"/>
            <a:ext cx="342900" cy="2846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238992" y="4603399"/>
            <a:ext cx="342900" cy="2846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10241974" y="1488769"/>
            <a:ext cx="342900" cy="2846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10241974" y="1964497"/>
            <a:ext cx="342900" cy="2846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직사각형 11"/>
          <p:cNvSpPr/>
          <p:nvPr/>
        </p:nvSpPr>
        <p:spPr>
          <a:xfrm>
            <a:off x="10252366" y="2409052"/>
            <a:ext cx="342900" cy="2846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1644829" cy="684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4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</Words>
  <Application>Microsoft Office PowerPoint</Application>
  <PresentationFormat>와이드스크린</PresentationFormat>
  <Paragraphs>7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</cp:revision>
  <cp:lastPrinted>2016-11-16T05:08:50Z</cp:lastPrinted>
  <dcterms:created xsi:type="dcterms:W3CDTF">2016-11-16T01:08:55Z</dcterms:created>
  <dcterms:modified xsi:type="dcterms:W3CDTF">2016-11-16T05:12:10Z</dcterms:modified>
</cp:coreProperties>
</file>