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069AB-6555-4480-9B23-F2BF0CB7D8E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77F67-3FAB-4A51-90EF-751E4316E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5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4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5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70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4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2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9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0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1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4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B546-D4F3-4DC0-8766-28DBD9553162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A7F87-1D46-459A-AEA6-7DC043CD1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lank continent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199" y="-122416"/>
            <a:ext cx="12500554" cy="7032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082" y="3393769"/>
            <a:ext cx="2639291" cy="16517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algn="l"/>
            <a:r>
              <a:rPr lang="en-US" dirty="0" smtClean="0"/>
              <a:t>       North America </a:t>
            </a:r>
          </a:p>
          <a:p>
            <a:pPr algn="l"/>
            <a:r>
              <a:rPr lang="en-US" dirty="0" smtClean="0"/>
              <a:t>       South America</a:t>
            </a:r>
          </a:p>
          <a:p>
            <a:pPr algn="l"/>
            <a:r>
              <a:rPr lang="en-US" dirty="0" smtClean="0"/>
              <a:t>       Europe</a:t>
            </a:r>
          </a:p>
          <a:p>
            <a:pPr algn="l"/>
            <a:r>
              <a:rPr lang="en-US" dirty="0" smtClean="0"/>
              <a:t>       Africa</a:t>
            </a:r>
            <a:endParaRPr lang="en-US" dirty="0"/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10124210" y="1280951"/>
            <a:ext cx="1960418" cy="16517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       Asia</a:t>
            </a:r>
          </a:p>
          <a:p>
            <a:pPr algn="l"/>
            <a:r>
              <a:rPr lang="en-US" dirty="0" smtClean="0"/>
              <a:t>       Australia </a:t>
            </a:r>
          </a:p>
          <a:p>
            <a:pPr algn="l"/>
            <a:r>
              <a:rPr lang="en-US" dirty="0" smtClean="0"/>
              <a:t>       Antarctica  </a:t>
            </a:r>
            <a:endParaRPr 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38992" y="3466506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/>
          <p:cNvSpPr/>
          <p:nvPr/>
        </p:nvSpPr>
        <p:spPr>
          <a:xfrm>
            <a:off x="238992" y="3823855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/>
          <p:cNvSpPr/>
          <p:nvPr/>
        </p:nvSpPr>
        <p:spPr>
          <a:xfrm>
            <a:off x="238992" y="4235659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/>
          <p:cNvSpPr/>
          <p:nvPr/>
        </p:nvSpPr>
        <p:spPr>
          <a:xfrm>
            <a:off x="238992" y="4603399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10241974" y="1488769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/>
          <p:cNvSpPr/>
          <p:nvPr/>
        </p:nvSpPr>
        <p:spPr>
          <a:xfrm>
            <a:off x="10241974" y="1964497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/>
          <p:cNvSpPr/>
          <p:nvPr/>
        </p:nvSpPr>
        <p:spPr>
          <a:xfrm>
            <a:off x="10252366" y="2409052"/>
            <a:ext cx="342900" cy="284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1644829" cy="684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</Words>
  <Application>Microsoft Office PowerPoint</Application>
  <PresentationFormat>와이드스크린</PresentationFormat>
  <Paragraphs>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cp:lastPrinted>2016-11-16T05:08:50Z</cp:lastPrinted>
  <dcterms:created xsi:type="dcterms:W3CDTF">2016-11-16T01:08:55Z</dcterms:created>
  <dcterms:modified xsi:type="dcterms:W3CDTF">2016-11-16T05:12:10Z</dcterms:modified>
</cp:coreProperties>
</file>