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57" r:id="rId5"/>
    <p:sldId id="278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60" r:id="rId21"/>
    <p:sldId id="262" r:id="rId22"/>
    <p:sldId id="263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DF16-5F39-4EBE-85F0-A58D05630DC8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EB2F-0259-4B1B-97C0-11F524936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7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DF16-5F39-4EBE-85F0-A58D05630DC8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EB2F-0259-4B1B-97C0-11F524936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23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DF16-5F39-4EBE-85F0-A58D05630DC8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EB2F-0259-4B1B-97C0-11F524936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1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DF16-5F39-4EBE-85F0-A58D05630DC8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EB2F-0259-4B1B-97C0-11F524936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3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DF16-5F39-4EBE-85F0-A58D05630DC8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EB2F-0259-4B1B-97C0-11F524936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8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DF16-5F39-4EBE-85F0-A58D05630DC8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EB2F-0259-4B1B-97C0-11F524936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DF16-5F39-4EBE-85F0-A58D05630DC8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EB2F-0259-4B1B-97C0-11F524936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3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DF16-5F39-4EBE-85F0-A58D05630DC8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EB2F-0259-4B1B-97C0-11F524936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5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DF16-5F39-4EBE-85F0-A58D05630DC8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EB2F-0259-4B1B-97C0-11F524936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6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DF16-5F39-4EBE-85F0-A58D05630DC8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EB2F-0259-4B1B-97C0-11F524936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0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DF16-5F39-4EBE-85F0-A58D05630DC8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EB2F-0259-4B1B-97C0-11F524936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5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4DF16-5F39-4EBE-85F0-A58D05630DC8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5EB2F-0259-4B1B-97C0-11F524936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198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Story Telling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p.70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22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263"/>
            <a:ext cx="12192000" cy="615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25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153"/>
            <a:ext cx="12192000" cy="567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38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90"/>
            <a:ext cx="12385964" cy="64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36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583"/>
            <a:ext cx="12192000" cy="659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45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56" y="644236"/>
            <a:ext cx="12224556" cy="565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99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099"/>
            <a:ext cx="12226382" cy="61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80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032"/>
            <a:ext cx="12192000" cy="614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97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866"/>
            <a:ext cx="12192001" cy="594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91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766"/>
            <a:ext cx="12192000" cy="622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79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027" y="-95694"/>
            <a:ext cx="9307808" cy="69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89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Characters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is in the story?</a:t>
            </a:r>
            <a:endParaRPr lang="en-US" dirty="0"/>
          </a:p>
        </p:txBody>
      </p:sp>
      <p:pic>
        <p:nvPicPr>
          <p:cNvPr id="1036" name="Picture 12" descr="http://www.previewsworld.com/catalogimages/STK_IMAGES/STK640001-660000/STK6434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27" y="-1376535"/>
            <a:ext cx="5593773" cy="850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0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Make your own comic strip: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66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Characters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Cut out the characters you will use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Setting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Draw the place in the background.  </a:t>
            </a:r>
          </a:p>
          <a:p>
            <a:pPr marL="0" indent="0" algn="ctr">
              <a:buNone/>
            </a:pPr>
            <a:r>
              <a:rPr lang="en-US" dirty="0" smtClean="0"/>
              <a:t>Then paste the characters onto the paper.  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67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Plot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What will happen?</a:t>
            </a:r>
          </a:p>
          <a:p>
            <a:pPr marL="0" indent="0" algn="ctr">
              <a:buNone/>
            </a:pPr>
            <a:r>
              <a:rPr lang="en-US" dirty="0" smtClean="0"/>
              <a:t>Use the speech bubbles to tell the story.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0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ages2.fanpop.com/image/photos/11600000/Tiny-Titans-teen-titans-11647420-683-4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285" y="2545773"/>
            <a:ext cx="6010715" cy="431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Setting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is the story taking place?</a:t>
            </a:r>
          </a:p>
          <a:p>
            <a:r>
              <a:rPr lang="en-US" dirty="0" smtClean="0"/>
              <a:t>When did the story take place? </a:t>
            </a:r>
            <a:endParaRPr lang="en-US" dirty="0"/>
          </a:p>
        </p:txBody>
      </p:sp>
      <p:pic>
        <p:nvPicPr>
          <p:cNvPr id="3074" name="Picture 2" descr="http://www.artbaltazar.com/TTBeppo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88" y="4937990"/>
            <a:ext cx="2150919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20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Plot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happens in the story? </a:t>
            </a:r>
            <a:endParaRPr lang="en-US" dirty="0"/>
          </a:p>
        </p:txBody>
      </p:sp>
      <p:pic>
        <p:nvPicPr>
          <p:cNvPr id="2052" name="Picture 4" descr="https://i32.photobucket.com/albums/d11/scarletts_awry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11" y="0"/>
            <a:ext cx="43618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19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Plot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Story Cells </a:t>
            </a:r>
            <a:endParaRPr lang="en-US" dirty="0"/>
          </a:p>
        </p:txBody>
      </p:sp>
      <p:pic>
        <p:nvPicPr>
          <p:cNvPr id="1026" name="Picture 2" descr="https://www.yourprops.com/movieprops/original/yp4fce56a6cce068.49843934/D1-The-Mighty-Ducks-Original-Hand-Drawn-Story-Board-Cells-by-Jack-White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676399"/>
            <a:ext cx="690562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1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Last Comic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Find the Characters, Setting, and Plot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1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625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8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723" y="569570"/>
            <a:ext cx="12243723" cy="551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38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78"/>
            <a:ext cx="12192000" cy="652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85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</TotalTime>
  <Words>89</Words>
  <Application>Microsoft Office PowerPoint</Application>
  <PresentationFormat>와이드스크린</PresentationFormat>
  <Paragraphs>22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8" baseType="lpstr">
      <vt:lpstr>맑은 고딕</vt:lpstr>
      <vt:lpstr>Arial</vt:lpstr>
      <vt:lpstr>Calibri</vt:lpstr>
      <vt:lpstr>Calibri Light</vt:lpstr>
      <vt:lpstr>Office Theme</vt:lpstr>
      <vt:lpstr>Story Telling </vt:lpstr>
      <vt:lpstr>Characters</vt:lpstr>
      <vt:lpstr>Setting </vt:lpstr>
      <vt:lpstr>Plot </vt:lpstr>
      <vt:lpstr>Plot </vt:lpstr>
      <vt:lpstr>Last Comic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Make your own comic strip:  </vt:lpstr>
      <vt:lpstr>Characters </vt:lpstr>
      <vt:lpstr>Setting</vt:lpstr>
      <vt:lpstr>Plot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 Telling</dc:title>
  <dc:creator>user</dc:creator>
  <cp:lastModifiedBy>user</cp:lastModifiedBy>
  <cp:revision>9</cp:revision>
  <dcterms:created xsi:type="dcterms:W3CDTF">2016-05-24T05:44:54Z</dcterms:created>
  <dcterms:modified xsi:type="dcterms:W3CDTF">2016-05-26T05:31:48Z</dcterms:modified>
</cp:coreProperties>
</file>