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5238-835B-44FA-9766-14456D5DE9F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32EA-DA4D-464E-88AB-0716B844E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18" Type="http://schemas.openxmlformats.org/officeDocument/2006/relationships/image" Target="../media/image2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17" Type="http://schemas.openxmlformats.org/officeDocument/2006/relationships/image" Target="../media/image22.gif"/><Relationship Id="rId2" Type="http://schemas.openxmlformats.org/officeDocument/2006/relationships/image" Target="../media/image7.gif"/><Relationship Id="rId16" Type="http://schemas.openxmlformats.org/officeDocument/2006/relationships/image" Target="../media/image21.gif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19" Type="http://schemas.openxmlformats.org/officeDocument/2006/relationships/image" Target="../media/image24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18" Type="http://schemas.openxmlformats.org/officeDocument/2006/relationships/image" Target="../media/image4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17" Type="http://schemas.openxmlformats.org/officeDocument/2006/relationships/image" Target="../media/image41.gif"/><Relationship Id="rId2" Type="http://schemas.openxmlformats.org/officeDocument/2006/relationships/image" Target="../media/image26.gif"/><Relationship Id="rId16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5" Type="http://schemas.openxmlformats.org/officeDocument/2006/relationships/image" Target="../media/image39.gif"/><Relationship Id="rId10" Type="http://schemas.openxmlformats.org/officeDocument/2006/relationships/image" Target="../media/image34.gif"/><Relationship Id="rId19" Type="http://schemas.openxmlformats.org/officeDocument/2006/relationships/image" Target="../media/image43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Relationship Id="rId1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11" Type="http://schemas.openxmlformats.org/officeDocument/2006/relationships/image" Target="../media/image53.jpeg"/><Relationship Id="rId5" Type="http://schemas.openxmlformats.org/officeDocument/2006/relationships/image" Target="../media/image47.gif"/><Relationship Id="rId10" Type="http://schemas.openxmlformats.org/officeDocument/2006/relationships/image" Target="../media/image52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comicbookshop.com/wp-content/uploads/2014/08/tinytitans1WEBSI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1631538"/>
            <a:ext cx="8877300" cy="67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816" y="-17162"/>
            <a:ext cx="6860598" cy="25766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9066"/>
            <a:ext cx="2925181" cy="26185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5181" y="0"/>
            <a:ext cx="2320637" cy="262332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77" y="3689146"/>
            <a:ext cx="1960418" cy="27015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868" y="3915754"/>
            <a:ext cx="2968336" cy="27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4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artbaltazar.com/TTBeppo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baltazar.com/TTBatgirlCasandra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baltazar.com/TTBombshell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305379"/>
            <a:ext cx="19907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tbaltazar.com/TTBlackfire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57" y="278393"/>
            <a:ext cx="20097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rtbaltazar.com/TTStreaky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822434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artbaltazar.com/TTFlamebird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39" y="4868"/>
            <a:ext cx="19907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artbaltazar.com/TTBumblbee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362" y="-450851"/>
            <a:ext cx="16383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artbaltazar.com/TTBarbara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20" y="517384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artbaltazar.com/TTBeastBoy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53" y="30537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artbaltazar.com/TTAqualad0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28" y="2648744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artbaltazar.com/TTRobin0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6" y="4486274"/>
            <a:ext cx="18954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artbaltazar.com/TTAce0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40" y="1041170"/>
            <a:ext cx="19240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artbaltazar.com/TTCassie0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17" y="4331891"/>
            <a:ext cx="19716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artbaltazar.com/TTCyborg0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99" y="251208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artbaltazar.com/TTGizmo0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69" y="4644302"/>
            <a:ext cx="1885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artbaltazar.com/TTDove01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23" y="4350940"/>
            <a:ext cx="244792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artbaltazar.com/TTHawk0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9" y="4486274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artbaltazar.com/TTHotspot01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65" y="3692599"/>
            <a:ext cx="17907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www.artbaltazar.com/TTJericho01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98" y="2806560"/>
            <a:ext cx="16192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1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artbaltazar.com/TTGoldEagle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4620"/>
            <a:ext cx="24574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tbaltazar.com/TTKiddevil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90817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tbaltazar.com/TTKrypto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2796382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rtbaltazar.com/TTKidflash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0"/>
            <a:ext cx="21145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rtbaltazar.com/TTComet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933824"/>
            <a:ext cx="24384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rtbaltazar.com/TTLagoonBoy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983581"/>
            <a:ext cx="2076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artbaltazar.com/TTLilBarda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-304800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artbaltazar.com/TTMammoth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290617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artbaltazar.com/TTMissMartian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423320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artbaltazar.com/TTPhantasm0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82" y="2407248"/>
            <a:ext cx="20669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artbaltazar.com/TTPowerboy01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836937"/>
            <a:ext cx="20193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tbaltazar.com/TTPantha0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589066"/>
            <a:ext cx="21240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baltazar.com/TTPsimon0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134" y="4475165"/>
            <a:ext cx="19145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baltazar.com/TTOffspring0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19" y="4475165"/>
            <a:ext cx="3514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baltazar.com/TTRaven01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-219869"/>
            <a:ext cx="20383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tbaltazar.com/TTShimmer01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91" y="2570959"/>
            <a:ext cx="20193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rtbaltazar.com/TTRose0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7464"/>
            <a:ext cx="19621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rtbaltazar.com/TTProty01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41" y="634804"/>
            <a:ext cx="17049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6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baltazar.com/TTVulcanJr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25" y="-95250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tbaltazar.com/TTSpeedy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5" y="3867149"/>
            <a:ext cx="2533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baltazar.com/TTTerra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333874"/>
            <a:ext cx="20193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rtbaltazar.com/TTPlasmus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10074"/>
            <a:ext cx="30099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rtbaltazar.com/TTZatara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-133350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artbaltazar.com/TTWondergirl0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3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artbaltazar.com/TTBrainiac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2209799"/>
            <a:ext cx="21431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rtbaltazar.com/MXY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19073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artbaltazar.com/AATT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828923"/>
            <a:ext cx="47339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orig12.deviantart.net/0b9c/f/2009/201/e/6/tiny_titans_kinetics_by_mhun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-133350"/>
            <a:ext cx="1714500" cy="28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3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2016-05-24T05:22:05Z</dcterms:created>
  <dcterms:modified xsi:type="dcterms:W3CDTF">2016-05-24T05:35:43Z</dcterms:modified>
</cp:coreProperties>
</file>