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CB7C-7932-4F8D-91F1-FDA8387B6AA5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AA3C-05C0-4EB8-B4E8-10226684F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659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CB7C-7932-4F8D-91F1-FDA8387B6AA5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AA3C-05C0-4EB8-B4E8-10226684F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117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CB7C-7932-4F8D-91F1-FDA8387B6AA5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AA3C-05C0-4EB8-B4E8-10226684F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819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CB7C-7932-4F8D-91F1-FDA8387B6AA5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AA3C-05C0-4EB8-B4E8-10226684F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62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CB7C-7932-4F8D-91F1-FDA8387B6AA5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AA3C-05C0-4EB8-B4E8-10226684F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565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CB7C-7932-4F8D-91F1-FDA8387B6AA5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AA3C-05C0-4EB8-B4E8-10226684F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31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CB7C-7932-4F8D-91F1-FDA8387B6AA5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AA3C-05C0-4EB8-B4E8-10226684F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39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CB7C-7932-4F8D-91F1-FDA8387B6AA5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AA3C-05C0-4EB8-B4E8-10226684F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628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CB7C-7932-4F8D-91F1-FDA8387B6AA5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AA3C-05C0-4EB8-B4E8-10226684F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15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CB7C-7932-4F8D-91F1-FDA8387B6AA5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AA3C-05C0-4EB8-B4E8-10226684F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444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CB7C-7932-4F8D-91F1-FDA8387B6AA5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AA3C-05C0-4EB8-B4E8-10226684F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29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8CB7C-7932-4F8D-91F1-FDA8387B6AA5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FAA3C-05C0-4EB8-B4E8-10226684F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273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-117567" y="0"/>
            <a:ext cx="10881770" cy="5754782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33288" y="0"/>
            <a:ext cx="3829547" cy="3536576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3536576"/>
            <a:ext cx="3055266" cy="3243605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3634" y="2097655"/>
            <a:ext cx="1443927" cy="1297442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43795" y="5272318"/>
            <a:ext cx="6549987" cy="1674118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51695" y="4802627"/>
            <a:ext cx="1402074" cy="190431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64203" y="57546"/>
            <a:ext cx="1360222" cy="2343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32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50000"/>
          </a:blip>
          <a:stretch>
            <a:fillRect/>
          </a:stretch>
        </p:blipFill>
        <p:spPr>
          <a:xfrm>
            <a:off x="7337057" y="3718331"/>
            <a:ext cx="4854943" cy="3055266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592282"/>
            <a:ext cx="4352708" cy="5378106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17968" y="0"/>
            <a:ext cx="5440885" cy="6382577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49608" y="166182"/>
            <a:ext cx="3996958" cy="2699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56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3489560"/>
            <a:ext cx="6424430" cy="3264531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142177">
            <a:off x="8494062" y="844748"/>
            <a:ext cx="4331782" cy="5566444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16200000">
            <a:off x="677093" y="-585941"/>
            <a:ext cx="4352708" cy="5524591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115777" y="-96944"/>
            <a:ext cx="3808620" cy="3724914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13402" y="2546257"/>
            <a:ext cx="2322839" cy="2741369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24430" y="2328140"/>
            <a:ext cx="2322839" cy="2322839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94926" y="4860245"/>
            <a:ext cx="1339294" cy="1192809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79723" y="5937959"/>
            <a:ext cx="1088177" cy="648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35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와이드스크린</PresentationFormat>
  <Paragraphs>0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</cp:revision>
  <cp:lastPrinted>2016-11-16T05:19:12Z</cp:lastPrinted>
  <dcterms:created xsi:type="dcterms:W3CDTF">2016-11-16T05:19:06Z</dcterms:created>
  <dcterms:modified xsi:type="dcterms:W3CDTF">2016-11-16T05:21:52Z</dcterms:modified>
</cp:coreProperties>
</file>