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0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5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340C-D803-4221-9D12-D40A4908CA86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96377-36D0-4FF6-A86B-56E8BD5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7/7f/Speech_bubble.svg/1280px-Speech_bubbl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4"/>
            <a:ext cx="4322618" cy="325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upload.wikimedia.org/wikipedia/commons/thumb/7/7f/Speech_bubble.svg/1280px-Speech_bubb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11962" y="-92390"/>
            <a:ext cx="4804728" cy="32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ixabay.com/static/uploads/photo/2012/04/12/10/49/speech-29435_960_7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27" y="23164"/>
            <a:ext cx="3449783" cy="267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ixabay.com/static/uploads/photo/2012/04/12/10/49/speech-29435_960_7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4799"/>
            <a:ext cx="6286788" cy="378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ixabay.com/static/uploads/photo/2012/04/12/10/49/speech-29435_960_7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8984" y="2812717"/>
            <a:ext cx="5933016" cy="404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8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s.freestockphotos.biz/pictures/6/6478-illustration-of-a-cartoon-thought-bubble-balloon-p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388" y="123362"/>
            <a:ext cx="3372913" cy="298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ixabay.com/static/uploads/photo/2014/04/02/10/57/thought-bubble-305053_960_7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6816" cy="282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pixabay.com/static/uploads/photo/2014/04/02/10/57/thought-bubble-305053_960_7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6873" y="0"/>
            <a:ext cx="4655127" cy="282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폭발 1 1"/>
          <p:cNvSpPr/>
          <p:nvPr/>
        </p:nvSpPr>
        <p:spPr>
          <a:xfrm>
            <a:off x="187036" y="3230244"/>
            <a:ext cx="4998028" cy="3544629"/>
          </a:xfrm>
          <a:prstGeom prst="irregularSeal1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http://vector.me/files/images/1/1/119411/shapes_shape_callouts_segmented_speech_bubble_callout_b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93" y="2887047"/>
            <a:ext cx="5569816" cy="39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98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drawdigital.com/wp-content/uploads/2010/04/Speech_Bub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908" y="353291"/>
            <a:ext cx="12385962" cy="619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2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dcterms:created xsi:type="dcterms:W3CDTF">2016-05-24T23:45:17Z</dcterms:created>
  <dcterms:modified xsi:type="dcterms:W3CDTF">2016-05-25T04:01:58Z</dcterms:modified>
</cp:coreProperties>
</file>