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6A64-3432-4DD0-9450-95E23714DCB1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6E85-FAB3-4319-B795-F4495929F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0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6A64-3432-4DD0-9450-95E23714DCB1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6E85-FAB3-4319-B795-F4495929F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8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6A64-3432-4DD0-9450-95E23714DCB1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6E85-FAB3-4319-B795-F4495929F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5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6A64-3432-4DD0-9450-95E23714DCB1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6E85-FAB3-4319-B795-F4495929F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6A64-3432-4DD0-9450-95E23714DCB1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6E85-FAB3-4319-B795-F4495929F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2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6A64-3432-4DD0-9450-95E23714DCB1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6E85-FAB3-4319-B795-F4495929F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7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6A64-3432-4DD0-9450-95E23714DCB1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6E85-FAB3-4319-B795-F4495929F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4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6A64-3432-4DD0-9450-95E23714DCB1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6E85-FAB3-4319-B795-F4495929F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2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6A64-3432-4DD0-9450-95E23714DCB1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6E85-FAB3-4319-B795-F4495929F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9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6A64-3432-4DD0-9450-95E23714DCB1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6E85-FAB3-4319-B795-F4495929F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8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6A64-3432-4DD0-9450-95E23714DCB1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6E85-FAB3-4319-B795-F4495929F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6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36A64-3432-4DD0-9450-95E23714DCB1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16E85-FAB3-4319-B795-F4495929F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s://s-media-cache-ak0.pinimg.com/736x/83/a5/8e/83a58ec77670bb6041842c0311c030a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300" y="3824713"/>
            <a:ext cx="3228189" cy="3228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s-media-cache-ak0.pinimg.com/736x/83/a5/8e/83a58ec77670bb6041842c0311c030a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2356">
            <a:off x="1039538" y="3653426"/>
            <a:ext cx="3228189" cy="3228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 anchor="t"/>
          <a:lstStyle/>
          <a:p>
            <a:r>
              <a:rPr lang="en-US" dirty="0" smtClean="0"/>
              <a:t>About Me… </a:t>
            </a:r>
            <a:endParaRPr lang="en-US" dirty="0"/>
          </a:p>
        </p:txBody>
      </p:sp>
      <p:pic>
        <p:nvPicPr>
          <p:cNvPr id="1026" name="Picture 2" descr="https://s-media-cache-ak0.pinimg.com/736x/83/a5/8e/83a58ec77670bb6041842c0311c030a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6644">
            <a:off x="-55893" y="386589"/>
            <a:ext cx="3461326" cy="346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20741126">
            <a:off x="772638" y="3038731"/>
            <a:ext cx="2660503" cy="616671"/>
          </a:xfrm>
        </p:spPr>
        <p:txBody>
          <a:bodyPr anchor="ctr">
            <a:normAutofit/>
          </a:bodyPr>
          <a:lstStyle/>
          <a:p>
            <a:r>
              <a:rPr lang="en-US" sz="1600" dirty="0" smtClean="0"/>
              <a:t>Hello, my name is _________</a:t>
            </a:r>
            <a:endParaRPr lang="en-US" sz="1600" dirty="0"/>
          </a:p>
        </p:txBody>
      </p:sp>
      <p:pic>
        <p:nvPicPr>
          <p:cNvPr id="6" name="Picture 2" descr="https://s-media-cache-ak0.pinimg.com/736x/83/a5/8e/83a58ec77670bb6041842c0311c030a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2435">
            <a:off x="2896508" y="773895"/>
            <a:ext cx="3461326" cy="346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부제목 2"/>
          <p:cNvSpPr txBox="1">
            <a:spLocks/>
          </p:cNvSpPr>
          <p:nvPr/>
        </p:nvSpPr>
        <p:spPr>
          <a:xfrm rot="21396917">
            <a:off x="3462871" y="3479119"/>
            <a:ext cx="2660503" cy="616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There are ___ in my family.  </a:t>
            </a:r>
            <a:endParaRPr lang="en-US" sz="1600" dirty="0"/>
          </a:p>
        </p:txBody>
      </p:sp>
      <p:pic>
        <p:nvPicPr>
          <p:cNvPr id="8" name="Picture 2" descr="https://s-media-cache-ak0.pinimg.com/736x/83/a5/8e/83a58ec77670bb6041842c0311c030a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8259">
            <a:off x="5817340" y="988741"/>
            <a:ext cx="3461326" cy="346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부제목 2"/>
          <p:cNvSpPr txBox="1">
            <a:spLocks/>
          </p:cNvSpPr>
          <p:nvPr/>
        </p:nvSpPr>
        <p:spPr>
          <a:xfrm rot="482741">
            <a:off x="6185064" y="3788929"/>
            <a:ext cx="2660503" cy="616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My hobbies are ___________</a:t>
            </a:r>
          </a:p>
          <a:p>
            <a:r>
              <a:rPr lang="en-US" sz="1600" dirty="0" smtClean="0"/>
              <a:t>________________________.</a:t>
            </a:r>
            <a:endParaRPr lang="en-US" sz="1600" dirty="0"/>
          </a:p>
        </p:txBody>
      </p:sp>
      <p:pic>
        <p:nvPicPr>
          <p:cNvPr id="10" name="Picture 2" descr="https://s-media-cache-ak0.pinimg.com/736x/83/a5/8e/83a58ec77670bb6041842c0311c030a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4378">
            <a:off x="8657450" y="39785"/>
            <a:ext cx="3461326" cy="346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부제목 2"/>
          <p:cNvSpPr txBox="1">
            <a:spLocks/>
          </p:cNvSpPr>
          <p:nvPr/>
        </p:nvSpPr>
        <p:spPr>
          <a:xfrm rot="21218860">
            <a:off x="9276545" y="2737691"/>
            <a:ext cx="2660503" cy="616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My favorite animal is ____________</a:t>
            </a:r>
            <a:endParaRPr lang="en-US" sz="1600" dirty="0"/>
          </a:p>
        </p:txBody>
      </p:sp>
      <p:sp>
        <p:nvSpPr>
          <p:cNvPr id="13" name="부제목 2"/>
          <p:cNvSpPr txBox="1">
            <a:spLocks/>
          </p:cNvSpPr>
          <p:nvPr/>
        </p:nvSpPr>
        <p:spPr>
          <a:xfrm rot="21476838">
            <a:off x="1617538" y="6215289"/>
            <a:ext cx="2407364" cy="575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I want to be ___________</a:t>
            </a:r>
            <a:endParaRPr lang="en-US" sz="1600" dirty="0"/>
          </a:p>
        </p:txBody>
      </p:sp>
      <p:pic>
        <p:nvPicPr>
          <p:cNvPr id="14" name="Picture 2" descr="https://s-media-cache-ak0.pinimg.com/736x/83/a5/8e/83a58ec77670bb6041842c0311c030a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2462">
            <a:off x="8598606" y="3432277"/>
            <a:ext cx="3505387" cy="350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부제목 2"/>
          <p:cNvSpPr txBox="1">
            <a:spLocks/>
          </p:cNvSpPr>
          <p:nvPr/>
        </p:nvSpPr>
        <p:spPr>
          <a:xfrm rot="606944">
            <a:off x="8909267" y="6195657"/>
            <a:ext cx="2614079" cy="614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My favorite food is ________</a:t>
            </a:r>
            <a:endParaRPr lang="en-US" sz="1600" dirty="0"/>
          </a:p>
        </p:txBody>
      </p:sp>
      <p:sp>
        <p:nvSpPr>
          <p:cNvPr id="17" name="부제목 2"/>
          <p:cNvSpPr txBox="1">
            <a:spLocks/>
          </p:cNvSpPr>
          <p:nvPr/>
        </p:nvSpPr>
        <p:spPr>
          <a:xfrm rot="34482">
            <a:off x="4995172" y="6386576"/>
            <a:ext cx="2407364" cy="575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This is Mr. 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28991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About Me…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Me… </dc:title>
  <dc:creator>user</dc:creator>
  <cp:lastModifiedBy>user</cp:lastModifiedBy>
  <cp:revision>1</cp:revision>
  <cp:lastPrinted>2016-05-30T05:41:56Z</cp:lastPrinted>
  <dcterms:created xsi:type="dcterms:W3CDTF">2016-05-30T05:41:42Z</dcterms:created>
  <dcterms:modified xsi:type="dcterms:W3CDTF">2016-05-30T05:43:14Z</dcterms:modified>
</cp:coreProperties>
</file>