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57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16" autoAdjust="0"/>
    <p:restoredTop sz="94660"/>
  </p:normalViewPr>
  <p:slideViewPr>
    <p:cSldViewPr snapToGrid="0">
      <p:cViewPr varScale="1">
        <p:scale>
          <a:sx n="92" d="100"/>
          <a:sy n="92" d="100"/>
        </p:scale>
        <p:origin x="2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E63D-3A21-417A-8476-63DB2EC2CCE0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BFAD-D1F7-48D4-8EF9-90FAE77CA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27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E63D-3A21-417A-8476-63DB2EC2CCE0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BFAD-D1F7-48D4-8EF9-90FAE77CA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064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E63D-3A21-417A-8476-63DB2EC2CCE0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BFAD-D1F7-48D4-8EF9-90FAE77CA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160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E63D-3A21-417A-8476-63DB2EC2CCE0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BFAD-D1F7-48D4-8EF9-90FAE77CA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706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E63D-3A21-417A-8476-63DB2EC2CCE0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BFAD-D1F7-48D4-8EF9-90FAE77CA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9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E63D-3A21-417A-8476-63DB2EC2CCE0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BFAD-D1F7-48D4-8EF9-90FAE77CA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99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E63D-3A21-417A-8476-63DB2EC2CCE0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BFAD-D1F7-48D4-8EF9-90FAE77CA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828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E63D-3A21-417A-8476-63DB2EC2CCE0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BFAD-D1F7-48D4-8EF9-90FAE77CA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06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E63D-3A21-417A-8476-63DB2EC2CCE0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BFAD-D1F7-48D4-8EF9-90FAE77CA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4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E63D-3A21-417A-8476-63DB2EC2CCE0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BFAD-D1F7-48D4-8EF9-90FAE77CA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81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AE63D-3A21-417A-8476-63DB2EC2CCE0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9BFAD-D1F7-48D4-8EF9-90FAE77CA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7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AE63D-3A21-417A-8476-63DB2EC2CCE0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9BFAD-D1F7-48D4-8EF9-90FAE77CAE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8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8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aerial ocean textur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Atlantis Game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mage result for aerial ocean textur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Rules</a:t>
            </a:r>
            <a:endParaRPr lang="en-US" b="1" u="sng" dirty="0">
              <a:solidFill>
                <a:schemeClr val="bg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Place the teams near the middle of the board. 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Each team take a turn answering a question. 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you get the correct answer, you may either: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 one space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Remove a tile attached to water. 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526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Image result for aerial ocean textur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Die </a:t>
            </a:r>
            <a:endParaRPr lang="en-US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end in water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animal eats you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alien kills you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Image result for ufo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787" y="5128635"/>
            <a:ext cx="2554034" cy="1543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 result for sea monster 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818" y="2565111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 result for sea monster 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1101" y="862373"/>
            <a:ext cx="2348057" cy="234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80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Image result for aerial ocean textur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bg1"/>
                </a:solidFill>
              </a:rPr>
              <a:t>Winner</a:t>
            </a:r>
            <a:endParaRPr lang="en-US" b="1" u="sng" dirty="0">
              <a:solidFill>
                <a:schemeClr val="bg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Whoever is the last alive on the island is the winner. 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다이아몬드 5"/>
          <p:cNvSpPr/>
          <p:nvPr/>
        </p:nvSpPr>
        <p:spPr>
          <a:xfrm>
            <a:off x="5039591" y="337704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194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erial ocean textur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다이아몬드 6"/>
          <p:cNvSpPr/>
          <p:nvPr/>
        </p:nvSpPr>
        <p:spPr>
          <a:xfrm>
            <a:off x="5735782" y="2701636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49" name="Picture 6" descr="Image result for sea monster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7561" y="2915180"/>
            <a:ext cx="803889" cy="803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다이아몬드 7"/>
          <p:cNvSpPr/>
          <p:nvPr/>
        </p:nvSpPr>
        <p:spPr>
          <a:xfrm>
            <a:off x="4343400" y="2701636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1030" name="Picture 6" descr="Image result for sea monster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236" y="2301418"/>
            <a:ext cx="803889" cy="803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다이아몬드 3"/>
          <p:cNvSpPr/>
          <p:nvPr/>
        </p:nvSpPr>
        <p:spPr>
          <a:xfrm>
            <a:off x="5039591" y="2026227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다이아몬드 8"/>
          <p:cNvSpPr/>
          <p:nvPr/>
        </p:nvSpPr>
        <p:spPr>
          <a:xfrm>
            <a:off x="5039591" y="337704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다이아몬드 9"/>
          <p:cNvSpPr/>
          <p:nvPr/>
        </p:nvSpPr>
        <p:spPr>
          <a:xfrm>
            <a:off x="5746173" y="403340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1" name="다이아몬드 10"/>
          <p:cNvSpPr/>
          <p:nvPr/>
        </p:nvSpPr>
        <p:spPr>
          <a:xfrm>
            <a:off x="6431973" y="337704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2" name="다이아몬드 11"/>
          <p:cNvSpPr/>
          <p:nvPr/>
        </p:nvSpPr>
        <p:spPr>
          <a:xfrm>
            <a:off x="7128164" y="2703369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" name="다이아몬드 12"/>
          <p:cNvSpPr/>
          <p:nvPr/>
        </p:nvSpPr>
        <p:spPr>
          <a:xfrm>
            <a:off x="6421582" y="2027094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4" name="다이아몬드 13"/>
          <p:cNvSpPr/>
          <p:nvPr/>
        </p:nvSpPr>
        <p:spPr>
          <a:xfrm>
            <a:off x="5725391" y="134908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5" name="다이아몬드 14"/>
          <p:cNvSpPr/>
          <p:nvPr/>
        </p:nvSpPr>
        <p:spPr>
          <a:xfrm>
            <a:off x="5039591" y="671943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6" name="다이아몬드 15"/>
          <p:cNvSpPr/>
          <p:nvPr/>
        </p:nvSpPr>
        <p:spPr>
          <a:xfrm>
            <a:off x="4343400" y="135254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17" name="다이아몬드 16"/>
          <p:cNvSpPr/>
          <p:nvPr/>
        </p:nvSpPr>
        <p:spPr>
          <a:xfrm>
            <a:off x="3647209" y="2038334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8" name="다이아몬드 17"/>
          <p:cNvSpPr/>
          <p:nvPr/>
        </p:nvSpPr>
        <p:spPr>
          <a:xfrm>
            <a:off x="2951018" y="269816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19" name="다이아몬드 18"/>
          <p:cNvSpPr/>
          <p:nvPr/>
        </p:nvSpPr>
        <p:spPr>
          <a:xfrm>
            <a:off x="3647209" y="338223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20" name="다이아몬드 19"/>
          <p:cNvSpPr/>
          <p:nvPr/>
        </p:nvSpPr>
        <p:spPr>
          <a:xfrm>
            <a:off x="4343400" y="4048983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21" name="다이아몬드 20"/>
          <p:cNvSpPr/>
          <p:nvPr/>
        </p:nvSpPr>
        <p:spPr>
          <a:xfrm>
            <a:off x="5029200" y="4696688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22" name="다이아몬드 21"/>
          <p:cNvSpPr/>
          <p:nvPr/>
        </p:nvSpPr>
        <p:spPr>
          <a:xfrm>
            <a:off x="5746173" y="5358249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23" name="다이아몬드 22"/>
          <p:cNvSpPr/>
          <p:nvPr/>
        </p:nvSpPr>
        <p:spPr>
          <a:xfrm>
            <a:off x="6442364" y="4693231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24" name="다이아몬드 23"/>
          <p:cNvSpPr/>
          <p:nvPr/>
        </p:nvSpPr>
        <p:spPr>
          <a:xfrm>
            <a:off x="7128164" y="4029939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25" name="다이아몬드 24"/>
          <p:cNvSpPr/>
          <p:nvPr/>
        </p:nvSpPr>
        <p:spPr>
          <a:xfrm>
            <a:off x="7813964" y="3364921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6" name="다이아몬드 25"/>
          <p:cNvSpPr/>
          <p:nvPr/>
        </p:nvSpPr>
        <p:spPr>
          <a:xfrm>
            <a:off x="7793182" y="2022756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27" name="다이아몬드 26"/>
          <p:cNvSpPr/>
          <p:nvPr/>
        </p:nvSpPr>
        <p:spPr>
          <a:xfrm>
            <a:off x="7086600" y="1373326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28" name="다이아몬드 27"/>
          <p:cNvSpPr/>
          <p:nvPr/>
        </p:nvSpPr>
        <p:spPr>
          <a:xfrm>
            <a:off x="6390409" y="685800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29" name="다이아몬드 28"/>
          <p:cNvSpPr/>
          <p:nvPr/>
        </p:nvSpPr>
        <p:spPr>
          <a:xfrm>
            <a:off x="3647209" y="666748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30" name="다이아몬드 29"/>
          <p:cNvSpPr/>
          <p:nvPr/>
        </p:nvSpPr>
        <p:spPr>
          <a:xfrm>
            <a:off x="2961409" y="135254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31" name="다이아몬드 30"/>
          <p:cNvSpPr/>
          <p:nvPr/>
        </p:nvSpPr>
        <p:spPr>
          <a:xfrm>
            <a:off x="2951018" y="4052436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26</a:t>
            </a:r>
            <a:endParaRPr lang="en-US" dirty="0"/>
          </a:p>
        </p:txBody>
      </p:sp>
      <p:sp>
        <p:nvSpPr>
          <p:cNvPr id="32" name="다이아몬드 31"/>
          <p:cNvSpPr/>
          <p:nvPr/>
        </p:nvSpPr>
        <p:spPr>
          <a:xfrm>
            <a:off x="3657600" y="4708814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33" name="다이아몬드 32"/>
          <p:cNvSpPr/>
          <p:nvPr/>
        </p:nvSpPr>
        <p:spPr>
          <a:xfrm>
            <a:off x="4343400" y="5384223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34" name="다이아몬드 33"/>
          <p:cNvSpPr/>
          <p:nvPr/>
        </p:nvSpPr>
        <p:spPr>
          <a:xfrm>
            <a:off x="2971800" y="5391140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29</a:t>
            </a:r>
            <a:endParaRPr lang="en-US" dirty="0"/>
          </a:p>
        </p:txBody>
      </p:sp>
      <p:sp>
        <p:nvSpPr>
          <p:cNvPr id="35" name="다이아몬드 34"/>
          <p:cNvSpPr/>
          <p:nvPr/>
        </p:nvSpPr>
        <p:spPr>
          <a:xfrm>
            <a:off x="7138554" y="5370343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36" name="다이아몬드 35"/>
          <p:cNvSpPr/>
          <p:nvPr/>
        </p:nvSpPr>
        <p:spPr>
          <a:xfrm>
            <a:off x="7824355" y="4707073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37" name="다이아몬드 36"/>
          <p:cNvSpPr/>
          <p:nvPr/>
        </p:nvSpPr>
        <p:spPr>
          <a:xfrm>
            <a:off x="7772400" y="696186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38" name="다이아몬드 37"/>
          <p:cNvSpPr/>
          <p:nvPr/>
        </p:nvSpPr>
        <p:spPr>
          <a:xfrm>
            <a:off x="2244436" y="2024494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33</a:t>
            </a:r>
            <a:endParaRPr lang="en-US" dirty="0"/>
          </a:p>
        </p:txBody>
      </p:sp>
      <p:sp>
        <p:nvSpPr>
          <p:cNvPr id="39" name="다이아몬드 38"/>
          <p:cNvSpPr/>
          <p:nvPr/>
        </p:nvSpPr>
        <p:spPr>
          <a:xfrm>
            <a:off x="2244436" y="3375322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34</a:t>
            </a:r>
            <a:endParaRPr lang="en-US" dirty="0"/>
          </a:p>
        </p:txBody>
      </p:sp>
      <p:sp>
        <p:nvSpPr>
          <p:cNvPr id="40" name="다이아몬드 39"/>
          <p:cNvSpPr/>
          <p:nvPr/>
        </p:nvSpPr>
        <p:spPr>
          <a:xfrm>
            <a:off x="2265218" y="4719194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35</a:t>
            </a:r>
            <a:endParaRPr lang="en-US" dirty="0"/>
          </a:p>
        </p:txBody>
      </p:sp>
      <p:sp>
        <p:nvSpPr>
          <p:cNvPr id="41" name="다이아몬드 40"/>
          <p:cNvSpPr/>
          <p:nvPr/>
        </p:nvSpPr>
        <p:spPr>
          <a:xfrm>
            <a:off x="1548245" y="2689512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36</a:t>
            </a:r>
            <a:endParaRPr lang="en-US" dirty="0"/>
          </a:p>
        </p:txBody>
      </p:sp>
      <p:sp>
        <p:nvSpPr>
          <p:cNvPr id="42" name="다이아몬드 41"/>
          <p:cNvSpPr/>
          <p:nvPr/>
        </p:nvSpPr>
        <p:spPr>
          <a:xfrm>
            <a:off x="1558637" y="1328293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37</a:t>
            </a:r>
            <a:endParaRPr lang="en-US" dirty="0"/>
          </a:p>
        </p:txBody>
      </p:sp>
      <p:sp>
        <p:nvSpPr>
          <p:cNvPr id="43" name="다이아몬드 42"/>
          <p:cNvSpPr/>
          <p:nvPr/>
        </p:nvSpPr>
        <p:spPr>
          <a:xfrm>
            <a:off x="8499764" y="4055912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38</a:t>
            </a:r>
            <a:endParaRPr lang="en-US" dirty="0"/>
          </a:p>
        </p:txBody>
      </p:sp>
      <p:sp>
        <p:nvSpPr>
          <p:cNvPr id="44" name="다이아몬드 43"/>
          <p:cNvSpPr/>
          <p:nvPr/>
        </p:nvSpPr>
        <p:spPr>
          <a:xfrm>
            <a:off x="8478982" y="2712014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39</a:t>
            </a:r>
            <a:endParaRPr lang="en-US" dirty="0"/>
          </a:p>
        </p:txBody>
      </p:sp>
      <p:sp>
        <p:nvSpPr>
          <p:cNvPr id="45" name="다이아몬드 44"/>
          <p:cNvSpPr/>
          <p:nvPr/>
        </p:nvSpPr>
        <p:spPr>
          <a:xfrm>
            <a:off x="9185564" y="4715731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pic>
        <p:nvPicPr>
          <p:cNvPr id="2" name="Picture 2" descr="Image result for sea monster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0" y="2003702"/>
            <a:ext cx="961881" cy="961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ea monster 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345768" y="2484642"/>
            <a:ext cx="1022062" cy="109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ufo 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99" y="-845616"/>
            <a:ext cx="955675" cy="57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8" descr="Image result for ufo 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125" y="-851118"/>
            <a:ext cx="955675" cy="57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8" descr="Image result for ufo 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26" y="-870808"/>
            <a:ext cx="955675" cy="57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173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4.81481E-6 L -0.10208 0.00602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04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4.44444E-6 L 0.09375 0.76504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88" y="38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2.96296E-6 L 0.05196 0.0801 " pathEditMode="relative" rAng="0" ptsTypes="AA">
                                      <p:cBhvr>
                                        <p:cTn id="79" dur="3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91" y="40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1.38778E-17 L 0.28203 0.67245 " pathEditMode="relative" rAng="0" ptsTypes="AA">
                                      <p:cBhvr>
                                        <p:cTn id="165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102" y="3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500"/>
                            </p:stCondLst>
                            <p:childTnLst>
                              <p:par>
                                <p:cTn id="18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81 0.12546 L -0.14036 0.13611 L -0.19323 0.02083 L -0.14036 -0.14722 L -0.17877 -0.25162 L -0.26146 -0.2669 L -0.30403 -0.30324 L -0.39257 -0.31065 L -0.41484 -0.26829 L -0.45052 -0.17292 L -0.45052 -0.17153 " pathEditMode="relative" ptsTypes="AAAAAAAAAAA">
                                      <p:cBhvr>
                                        <p:cTn id="18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3.7037E-6 L -0.14662 0.67708 " pathEditMode="relative" rAng="0" ptsTypes="AA">
                                      <p:cBhvr>
                                        <p:cTn id="21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31" y="33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>
                      <p:stCondLst>
                        <p:cond delay="0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>
                      <p:stCondLst>
                        <p:cond delay="0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49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" fill="hold">
                      <p:stCondLst>
                        <p:cond delay="0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57 0.00833 L 0.13138 0.07939 L 0.10925 0.22801 L 0.1724 0.28102 L 0.23112 0.30833 L 0.1655 0.42801 L 0.22695 0.49166 L 0.28398 0.4993 L 0.37018 0.44768 " pathEditMode="relative" ptsTypes="AAAAAAAAA">
                                      <p:cBhvr>
                                        <p:cTn id="256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erial ocean texture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71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다이아몬드 22"/>
          <p:cNvSpPr/>
          <p:nvPr/>
        </p:nvSpPr>
        <p:spPr>
          <a:xfrm>
            <a:off x="6442364" y="4693231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19" name="다이아몬드 18"/>
          <p:cNvSpPr/>
          <p:nvPr/>
        </p:nvSpPr>
        <p:spPr>
          <a:xfrm>
            <a:off x="3647209" y="338223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7" name="다이아몬드 6"/>
          <p:cNvSpPr/>
          <p:nvPr/>
        </p:nvSpPr>
        <p:spPr>
          <a:xfrm>
            <a:off x="5735782" y="2701636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pic>
        <p:nvPicPr>
          <p:cNvPr id="49" name="Picture 6" descr="Image result for sea monster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745" y="-790093"/>
            <a:ext cx="803889" cy="803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다이아몬드 7"/>
          <p:cNvSpPr/>
          <p:nvPr/>
        </p:nvSpPr>
        <p:spPr>
          <a:xfrm>
            <a:off x="4343400" y="2701636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pic>
        <p:nvPicPr>
          <p:cNvPr id="1030" name="Picture 6" descr="Image result for sea monster 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5615" y="3652231"/>
            <a:ext cx="803889" cy="803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다이아몬드 3"/>
          <p:cNvSpPr/>
          <p:nvPr/>
        </p:nvSpPr>
        <p:spPr>
          <a:xfrm>
            <a:off x="5039591" y="2026227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다이아몬드 8"/>
          <p:cNvSpPr/>
          <p:nvPr/>
        </p:nvSpPr>
        <p:spPr>
          <a:xfrm>
            <a:off x="5039591" y="337704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다이아몬드 9"/>
          <p:cNvSpPr/>
          <p:nvPr/>
        </p:nvSpPr>
        <p:spPr>
          <a:xfrm>
            <a:off x="5746173" y="403340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1" name="다이아몬드 10"/>
          <p:cNvSpPr/>
          <p:nvPr/>
        </p:nvSpPr>
        <p:spPr>
          <a:xfrm>
            <a:off x="6431973" y="337704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2" name="다이아몬드 11"/>
          <p:cNvSpPr/>
          <p:nvPr/>
        </p:nvSpPr>
        <p:spPr>
          <a:xfrm>
            <a:off x="7124861" y="2685178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3" name="다이아몬드 12"/>
          <p:cNvSpPr/>
          <p:nvPr/>
        </p:nvSpPr>
        <p:spPr>
          <a:xfrm>
            <a:off x="6421582" y="2027094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4" name="다이아몬드 13"/>
          <p:cNvSpPr/>
          <p:nvPr/>
        </p:nvSpPr>
        <p:spPr>
          <a:xfrm>
            <a:off x="5725391" y="134908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15" name="다이아몬드 14"/>
          <p:cNvSpPr/>
          <p:nvPr/>
        </p:nvSpPr>
        <p:spPr>
          <a:xfrm>
            <a:off x="5039591" y="671943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6" name="다이아몬드 15"/>
          <p:cNvSpPr/>
          <p:nvPr/>
        </p:nvSpPr>
        <p:spPr>
          <a:xfrm>
            <a:off x="4343400" y="135254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17" name="다이아몬드 16"/>
          <p:cNvSpPr/>
          <p:nvPr/>
        </p:nvSpPr>
        <p:spPr>
          <a:xfrm>
            <a:off x="3669442" y="2038334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8" name="다이아몬드 17"/>
          <p:cNvSpPr/>
          <p:nvPr/>
        </p:nvSpPr>
        <p:spPr>
          <a:xfrm>
            <a:off x="2951018" y="269816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20" name="다이아몬드 19"/>
          <p:cNvSpPr/>
          <p:nvPr/>
        </p:nvSpPr>
        <p:spPr>
          <a:xfrm>
            <a:off x="4343400" y="4048983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21" name="다이아몬드 20"/>
          <p:cNvSpPr/>
          <p:nvPr/>
        </p:nvSpPr>
        <p:spPr>
          <a:xfrm>
            <a:off x="5029200" y="4696688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22" name="다이아몬드 21"/>
          <p:cNvSpPr/>
          <p:nvPr/>
        </p:nvSpPr>
        <p:spPr>
          <a:xfrm>
            <a:off x="5746173" y="5358249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17</a:t>
            </a:r>
            <a:endParaRPr lang="en-US" dirty="0"/>
          </a:p>
        </p:txBody>
      </p:sp>
      <p:sp>
        <p:nvSpPr>
          <p:cNvPr id="24" name="다이아몬드 23"/>
          <p:cNvSpPr/>
          <p:nvPr/>
        </p:nvSpPr>
        <p:spPr>
          <a:xfrm>
            <a:off x="7128164" y="4029939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25" name="다이아몬드 24"/>
          <p:cNvSpPr/>
          <p:nvPr/>
        </p:nvSpPr>
        <p:spPr>
          <a:xfrm>
            <a:off x="7813964" y="3364921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20</a:t>
            </a:r>
            <a:endParaRPr lang="en-US" dirty="0"/>
          </a:p>
        </p:txBody>
      </p:sp>
      <p:sp>
        <p:nvSpPr>
          <p:cNvPr id="26" name="다이아몬드 25"/>
          <p:cNvSpPr/>
          <p:nvPr/>
        </p:nvSpPr>
        <p:spPr>
          <a:xfrm>
            <a:off x="7793182" y="2022756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21</a:t>
            </a:r>
            <a:endParaRPr lang="en-US" dirty="0"/>
          </a:p>
        </p:txBody>
      </p:sp>
      <p:sp>
        <p:nvSpPr>
          <p:cNvPr id="27" name="다이아몬드 26"/>
          <p:cNvSpPr/>
          <p:nvPr/>
        </p:nvSpPr>
        <p:spPr>
          <a:xfrm>
            <a:off x="7086600" y="1373326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28" name="다이아몬드 27"/>
          <p:cNvSpPr/>
          <p:nvPr/>
        </p:nvSpPr>
        <p:spPr>
          <a:xfrm>
            <a:off x="6390409" y="685800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23</a:t>
            </a:r>
            <a:endParaRPr lang="en-US" dirty="0"/>
          </a:p>
        </p:txBody>
      </p:sp>
      <p:sp>
        <p:nvSpPr>
          <p:cNvPr id="29" name="다이아몬드 28"/>
          <p:cNvSpPr/>
          <p:nvPr/>
        </p:nvSpPr>
        <p:spPr>
          <a:xfrm>
            <a:off x="3647209" y="666748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24</a:t>
            </a:r>
            <a:endParaRPr lang="en-US" dirty="0"/>
          </a:p>
        </p:txBody>
      </p:sp>
      <p:sp>
        <p:nvSpPr>
          <p:cNvPr id="30" name="다이아몬드 29"/>
          <p:cNvSpPr/>
          <p:nvPr/>
        </p:nvSpPr>
        <p:spPr>
          <a:xfrm>
            <a:off x="2961409" y="1352545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</a:t>
            </a:r>
            <a:endParaRPr lang="en-US" dirty="0"/>
          </a:p>
        </p:txBody>
      </p:sp>
      <p:sp>
        <p:nvSpPr>
          <p:cNvPr id="31" name="다이아몬드 30"/>
          <p:cNvSpPr/>
          <p:nvPr/>
        </p:nvSpPr>
        <p:spPr>
          <a:xfrm>
            <a:off x="2951018" y="4052436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26</a:t>
            </a:r>
            <a:endParaRPr lang="en-US" dirty="0"/>
          </a:p>
        </p:txBody>
      </p:sp>
      <p:sp>
        <p:nvSpPr>
          <p:cNvPr id="32" name="다이아몬드 31"/>
          <p:cNvSpPr/>
          <p:nvPr/>
        </p:nvSpPr>
        <p:spPr>
          <a:xfrm>
            <a:off x="3657600" y="4708814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33" name="다이아몬드 32"/>
          <p:cNvSpPr/>
          <p:nvPr/>
        </p:nvSpPr>
        <p:spPr>
          <a:xfrm>
            <a:off x="4343400" y="5384223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34" name="다이아몬드 33"/>
          <p:cNvSpPr/>
          <p:nvPr/>
        </p:nvSpPr>
        <p:spPr>
          <a:xfrm>
            <a:off x="2971800" y="5391140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29</a:t>
            </a:r>
            <a:endParaRPr lang="en-US" dirty="0"/>
          </a:p>
        </p:txBody>
      </p:sp>
      <p:sp>
        <p:nvSpPr>
          <p:cNvPr id="35" name="다이아몬드 34"/>
          <p:cNvSpPr/>
          <p:nvPr/>
        </p:nvSpPr>
        <p:spPr>
          <a:xfrm>
            <a:off x="7138554" y="5370343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30</a:t>
            </a:r>
            <a:endParaRPr lang="en-US" dirty="0"/>
          </a:p>
        </p:txBody>
      </p:sp>
      <p:sp>
        <p:nvSpPr>
          <p:cNvPr id="36" name="다이아몬드 35"/>
          <p:cNvSpPr/>
          <p:nvPr/>
        </p:nvSpPr>
        <p:spPr>
          <a:xfrm>
            <a:off x="7824355" y="4707073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31</a:t>
            </a:r>
            <a:endParaRPr lang="en-US" dirty="0"/>
          </a:p>
        </p:txBody>
      </p:sp>
      <p:sp>
        <p:nvSpPr>
          <p:cNvPr id="37" name="다이아몬드 36"/>
          <p:cNvSpPr/>
          <p:nvPr/>
        </p:nvSpPr>
        <p:spPr>
          <a:xfrm>
            <a:off x="7772400" y="696186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38" name="다이아몬드 37"/>
          <p:cNvSpPr/>
          <p:nvPr/>
        </p:nvSpPr>
        <p:spPr>
          <a:xfrm>
            <a:off x="2244436" y="2024494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33</a:t>
            </a:r>
            <a:endParaRPr lang="en-US" dirty="0"/>
          </a:p>
        </p:txBody>
      </p:sp>
      <p:sp>
        <p:nvSpPr>
          <p:cNvPr id="39" name="다이아몬드 38"/>
          <p:cNvSpPr/>
          <p:nvPr/>
        </p:nvSpPr>
        <p:spPr>
          <a:xfrm>
            <a:off x="2244436" y="3375322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34</a:t>
            </a:r>
            <a:endParaRPr lang="en-US" dirty="0"/>
          </a:p>
        </p:txBody>
      </p:sp>
      <p:sp>
        <p:nvSpPr>
          <p:cNvPr id="40" name="다이아몬드 39"/>
          <p:cNvSpPr/>
          <p:nvPr/>
        </p:nvSpPr>
        <p:spPr>
          <a:xfrm>
            <a:off x="2265218" y="4719194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35</a:t>
            </a:r>
            <a:endParaRPr lang="en-US" dirty="0"/>
          </a:p>
        </p:txBody>
      </p:sp>
      <p:sp>
        <p:nvSpPr>
          <p:cNvPr id="41" name="다이아몬드 40"/>
          <p:cNvSpPr/>
          <p:nvPr/>
        </p:nvSpPr>
        <p:spPr>
          <a:xfrm>
            <a:off x="1548245" y="2689512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36</a:t>
            </a:r>
            <a:endParaRPr lang="en-US" dirty="0"/>
          </a:p>
        </p:txBody>
      </p:sp>
      <p:sp>
        <p:nvSpPr>
          <p:cNvPr id="42" name="다이아몬드 41"/>
          <p:cNvSpPr/>
          <p:nvPr/>
        </p:nvSpPr>
        <p:spPr>
          <a:xfrm>
            <a:off x="1558637" y="1328293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37</a:t>
            </a:r>
            <a:endParaRPr lang="en-US" dirty="0"/>
          </a:p>
        </p:txBody>
      </p:sp>
      <p:sp>
        <p:nvSpPr>
          <p:cNvPr id="43" name="다이아몬드 42"/>
          <p:cNvSpPr/>
          <p:nvPr/>
        </p:nvSpPr>
        <p:spPr>
          <a:xfrm>
            <a:off x="8499764" y="4055912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38</a:t>
            </a:r>
            <a:endParaRPr lang="en-US" dirty="0"/>
          </a:p>
        </p:txBody>
      </p:sp>
      <p:sp>
        <p:nvSpPr>
          <p:cNvPr id="44" name="다이아몬드 43"/>
          <p:cNvSpPr/>
          <p:nvPr/>
        </p:nvSpPr>
        <p:spPr>
          <a:xfrm>
            <a:off x="8478982" y="2712014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39</a:t>
            </a:r>
            <a:endParaRPr lang="en-US" dirty="0"/>
          </a:p>
        </p:txBody>
      </p:sp>
      <p:sp>
        <p:nvSpPr>
          <p:cNvPr id="45" name="다이아몬드 44"/>
          <p:cNvSpPr/>
          <p:nvPr/>
        </p:nvSpPr>
        <p:spPr>
          <a:xfrm>
            <a:off x="9185564" y="4715731"/>
            <a:ext cx="1392382" cy="1350818"/>
          </a:xfrm>
          <a:prstGeom prst="diamon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40</a:t>
            </a:r>
            <a:endParaRPr lang="en-US" dirty="0"/>
          </a:p>
        </p:txBody>
      </p:sp>
      <p:pic>
        <p:nvPicPr>
          <p:cNvPr id="2" name="Picture 2" descr="Image result for sea monster 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0" y="2003702"/>
            <a:ext cx="961881" cy="961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sea monster 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1345768" y="2484642"/>
            <a:ext cx="1022062" cy="1090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 result for ufo 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099" y="-845616"/>
            <a:ext cx="955675" cy="57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8" descr="Image result for ufo 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125" y="-851118"/>
            <a:ext cx="955675" cy="57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8" descr="Image result for ufo 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2326" y="-870808"/>
            <a:ext cx="955675" cy="57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7627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4.44444E-6 L 0.04088 0.6743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44" y="3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372 0.74653 L -0.08828 0.83588 " pathEditMode="relative" rAng="0" ptsTypes="AA">
                                      <p:cBhvr>
                                        <p:cTn id="119" dur="3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34" y="44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1 0.63842 L -0.04479 0.64977 L -0.08489 0.52847 L -0.04479 0.35185 L -0.07396 0.24213 L -0.13659 0.22592 L -0.16901 0.18773 L -0.23619 0.18009 L -0.25312 0.22454 L -0.28007 0.32477 L -0.28007 0.32616 " pathEditMode="relative" rAng="0" ptsTypes="AAAAAAAAAAA">
                                      <p:cBhvr>
                                        <p:cTn id="134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76" y="-2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4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2" fill="hold">
                      <p:stCondLst>
                        <p:cond delay="0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1.38778E-17 L 0.51133 0.6662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60" y="333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55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6" fill="hold">
                      <p:stCondLst>
                        <p:cond delay="0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3.7037E-6 L -0.53841 0.57685 " pathEditMode="relative" rAng="0" ptsTypes="AA">
                                      <p:cBhvr>
                                        <p:cTn id="17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927" y="288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3.7037E-6 L 0.11875 -0.00208 " pathEditMode="relative" rAng="0" ptsTypes="AA">
                                      <p:cBhvr>
                                        <p:cTn id="218" dur="3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>
                      <p:stCondLst>
                        <p:cond delay="0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>
                      <p:stCondLst>
                        <p:cond delay="0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57 0.00833 L 0.13867 -0.03681 L 0.11198 -0.13079 L 0.18802 -0.16412 L 0.25885 -0.18148 L 0.17969 -0.25718 L 0.25378 -0.29746 L 0.32253 -0.30209 L 0.42643 -0.26968 " pathEditMode="relative" rAng="0" ptsTypes="AAAAAAAAA">
                                      <p:cBhvr>
                                        <p:cTn id="238" dur="5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36" y="-15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39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" fill="hold">
                      <p:stCondLst>
                        <p:cond delay="0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45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" fill="hold">
                      <p:stCondLst>
                        <p:cond delay="0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23" grpId="0" animBg="1"/>
      <p:bldP spid="19" grpId="0" animBg="1"/>
      <p:bldP spid="7" grpId="0" animBg="1"/>
      <p:bldP spid="8" grpId="0" animBg="1"/>
      <p:bldP spid="4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151</Words>
  <Application>Microsoft Office PowerPoint</Application>
  <PresentationFormat>와이드스크린</PresentationFormat>
  <Paragraphs>97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맑은 고딕</vt:lpstr>
      <vt:lpstr>Arial</vt:lpstr>
      <vt:lpstr>Calibri</vt:lpstr>
      <vt:lpstr>Calibri Light</vt:lpstr>
      <vt:lpstr>Office 테마</vt:lpstr>
      <vt:lpstr>Atlantis Game</vt:lpstr>
      <vt:lpstr>Rules</vt:lpstr>
      <vt:lpstr>How to Die </vt:lpstr>
      <vt:lpstr>Winner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Atlantis Game</dc:title>
  <dc:creator>user</dc:creator>
  <cp:lastModifiedBy>user</cp:lastModifiedBy>
  <cp:revision>9</cp:revision>
  <dcterms:created xsi:type="dcterms:W3CDTF">2016-11-17T23:50:29Z</dcterms:created>
  <dcterms:modified xsi:type="dcterms:W3CDTF">2016-11-18T05:10:14Z</dcterms:modified>
</cp:coreProperties>
</file>