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56" r:id="rId9"/>
    <p:sldId id="257" r:id="rId10"/>
    <p:sldId id="268" r:id="rId11"/>
    <p:sldId id="269" r:id="rId12"/>
    <p:sldId id="267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AE6C-1776-418B-8973-507222307436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3A35D-426A-4DA1-9026-538963998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Original upload by </a:t>
            </a:r>
            <a:r>
              <a:rPr lang="en-US" dirty="0" err="1" smtClean="0"/>
              <a:t>en:User:Tbower</a:t>
            </a:r>
            <a:r>
              <a:rPr lang="en-US" dirty="0" smtClean="0"/>
              <a:t> - http://geomaps.wr.usgs.gov/parks/animate/A08.gif, Public Domain, https://commons.wikimedia.org/w/index.php?curid=583951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en:User:Kieff</a:t>
            </a:r>
            <a:r>
              <a:rPr lang="en-US" dirty="0" smtClean="0"/>
              <a:t> - File:Pangaea continents.png, CC BY-SA 3.0, https://commons.wikimedia.org/w/index.php?curid=8161694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Nobu</a:t>
            </a:r>
            <a:r>
              <a:rPr lang="en-US" dirty="0" smtClean="0"/>
              <a:t> Tamura (http://spinops.blogspot.com) - Own work, CC BY 3.0, https://commons.wikimedia.org/w/index.php?curid=19459212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9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Osvaldocangaspadilla</a:t>
            </a:r>
            <a:r>
              <a:rPr lang="en-US" dirty="0" smtClean="0"/>
              <a:t> - Own work, Public Domain, https://commons.wikimedia.org/w/index.php?curid=11310183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http://www.deviantart.com/tag/atlantis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A35D-426A-4DA1-9026-538963998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http://easyscienceforkids.com/all-about-the-lost-city-of-atlantis/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A35D-426A-4DA1-9026-538963998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0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https://higherdensity.wordpress.com/2016/04/12/atlantis-2/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A35D-426A-4DA1-9026-538963998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0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7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82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9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4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4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1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2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0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4F07-9EF1-42BE-8463-923B808DDB8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79B2-6940-4ED9-AE42-06790AB61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52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random.countr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quickdraw.with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ywDr-btz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wWWuttnti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years ago, all of the contents were together. 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err="1" smtClean="0"/>
              <a:t>SUPERcontinent</a:t>
            </a:r>
            <a:r>
              <a:rPr lang="en-US" dirty="0" smtClean="0"/>
              <a:t> was called, “Pangea”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0186" y="3208646"/>
            <a:ext cx="5738087" cy="33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on Atlantis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smart people</a:t>
            </a:r>
          </a:p>
          <a:p>
            <a:pPr lvl="1"/>
            <a:r>
              <a:rPr lang="en-US" dirty="0" smtClean="0"/>
              <a:t>Engineers and Architects </a:t>
            </a:r>
          </a:p>
          <a:p>
            <a:endParaRPr lang="en-US" dirty="0"/>
          </a:p>
          <a:p>
            <a:r>
              <a:rPr lang="en-US" dirty="0" smtClean="0"/>
              <a:t>Lots of sailing</a:t>
            </a:r>
          </a:p>
          <a:p>
            <a:pPr lvl="1"/>
            <a:r>
              <a:rPr lang="en-US" dirty="0" smtClean="0"/>
              <a:t>Warriors and Merchants </a:t>
            </a:r>
            <a:endParaRPr lang="en-US" dirty="0"/>
          </a:p>
        </p:txBody>
      </p:sp>
      <p:pic>
        <p:nvPicPr>
          <p:cNvPr id="2050" name="Picture 2" descr="Image result for atlan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39" y="2798284"/>
            <a:ext cx="6351261" cy="40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1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Atlantis Game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Play the Atlantis game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4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Speed Quiz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hear a random country. </a:t>
            </a:r>
          </a:p>
          <a:p>
            <a:endParaRPr lang="en-US" dirty="0"/>
          </a:p>
          <a:p>
            <a:r>
              <a:rPr lang="en-US" dirty="0" smtClean="0"/>
              <a:t>The first one to find it on the map gets a point.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http://random.country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things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https://quickdraw.withgoogle.com</a:t>
            </a:r>
            <a:r>
              <a:rPr lang="en-US" smtClean="0">
                <a:hlinkClick r:id="rId2"/>
              </a:rPr>
              <a:t>/#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Tm-esHowM1WZhiSF1RcFw3MIoFer2upPSgtgLtVUHazYHjrF_pNP5xR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181"/>
            <a:ext cx="12192001" cy="68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4662" y="80962"/>
            <a:ext cx="2981325" cy="762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60" y="1203377"/>
            <a:ext cx="1981200" cy="24479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0004" y="2323360"/>
            <a:ext cx="4953000" cy="26193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348" y="5247288"/>
            <a:ext cx="2924175" cy="14859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435" y="4809137"/>
            <a:ext cx="1057275" cy="12477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4775" y="4166758"/>
            <a:ext cx="609600" cy="5429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354" y="697299"/>
            <a:ext cx="2209800" cy="13906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7743" y="5433024"/>
            <a:ext cx="1819275" cy="12287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6969" y="4504431"/>
            <a:ext cx="1057275" cy="10572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2552" y="2713638"/>
            <a:ext cx="1971675" cy="253365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8814" y="-4763"/>
            <a:ext cx="1733550" cy="169545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7609" y="1732670"/>
            <a:ext cx="1981200" cy="25146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8268" y="3980463"/>
            <a:ext cx="2476500" cy="29051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8885" y="1170323"/>
            <a:ext cx="638175" cy="8667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2254" y="3306701"/>
            <a:ext cx="619125" cy="10668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953" y="3684427"/>
            <a:ext cx="1743075" cy="16097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0017" y="6196342"/>
            <a:ext cx="495300" cy="29527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107" y="5814844"/>
            <a:ext cx="657225" cy="59055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584" y="985147"/>
            <a:ext cx="13906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0886 -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4.81481E-6 L 0.23411 0.024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9375 -0.3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486 L 0.21445 -0.6655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81 L 0.05847 -0.3180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324 L 0.24023 -0.2180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81 L 0.23242 0.6405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26667 -0.5226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162 L 0.04935 -0.0206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4.07407E-6 L -0.30612 0.1023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27331 0.7365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3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5681 0.2877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11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3.7037E-7 L -0.42513 -0.15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9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324 L -0.30182 0.0708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649 L 0.15625 -0.228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0324 L 0.42291 -0.128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162 L 0.17604 -0.1546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026 0.05718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03541 0.4618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1"/>
            <a:ext cx="6175665" cy="4525963"/>
          </a:xfrm>
        </p:spPr>
        <p:txBody>
          <a:bodyPr/>
          <a:lstStyle/>
          <a:p>
            <a:r>
              <a:rPr lang="en-US" dirty="0" smtClean="0"/>
              <a:t>This is what the world looked like about 200,000,000 years ago</a:t>
            </a:r>
          </a:p>
          <a:p>
            <a:endParaRPr lang="en-US" sz="2000" dirty="0" smtClean="0">
              <a:hlinkClick r:id=""/>
            </a:endParaRPr>
          </a:p>
          <a:p>
            <a:r>
              <a:rPr lang="en-US" sz="2000" dirty="0" smtClean="0">
                <a:hlinkClick r:id="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www.youtube.com/watch?v=bQywDr-btz4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026" name="Picture 2" descr="File:Pangaea continent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65" y="638563"/>
            <a:ext cx="5159664" cy="608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8/8e/Pangea_animation_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45" y="3847861"/>
            <a:ext cx="3219450" cy="2575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animals lived there? </a:t>
            </a:r>
            <a:endParaRPr lang="en-US" dirty="0"/>
          </a:p>
        </p:txBody>
      </p:sp>
      <p:pic>
        <p:nvPicPr>
          <p:cNvPr id="11268" name="Picture 4" descr="Image result for triassic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70" y="2158628"/>
            <a:ext cx="7443730" cy="469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xaeretodon B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0" y="3413666"/>
            <a:ext cx="4638102" cy="23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animals lived there? </a:t>
            </a:r>
            <a:endParaRPr lang="en-US" dirty="0"/>
          </a:p>
        </p:txBody>
      </p:sp>
      <p:pic>
        <p:nvPicPr>
          <p:cNvPr id="12290" name="Picture 2" descr="Image result for mesozoic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643"/>
            <a:ext cx="12192000" cy="33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animals lived there? </a:t>
            </a:r>
            <a:endParaRPr lang="en-US" dirty="0"/>
          </a:p>
        </p:txBody>
      </p:sp>
      <p:pic>
        <p:nvPicPr>
          <p:cNvPr id="2050" name="Picture 2" descr="https://upload.wikimedia.org/wikipedia/commons/thumb/1/10/Snider-Pellegrini_Wegener_fossil_map.svg/580px-Snider-Pellegrini_Wegener_fossil_m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09849"/>
            <a:ext cx="55245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0136" y="3456363"/>
            <a:ext cx="2010927" cy="27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Pangea?  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389040" y="2616373"/>
            <a:ext cx="5883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www.youtube.com/watch?v=UwWWuttntio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9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tlan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53" y="0"/>
            <a:ext cx="12470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78780" y="519691"/>
            <a:ext cx="4641273" cy="131950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Atlantis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25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legend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a continent from a long time ago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Atlantic Ocean</a:t>
            </a:r>
          </a:p>
          <a:p>
            <a:endParaRPr lang="en-US" dirty="0"/>
          </a:p>
          <a:p>
            <a:r>
              <a:rPr lang="en-US" dirty="0" smtClean="0"/>
              <a:t>It sank to the bottom of the </a:t>
            </a:r>
            <a:br>
              <a:rPr lang="en-US" dirty="0" smtClean="0"/>
            </a:br>
            <a:r>
              <a:rPr lang="en-US" dirty="0" smtClean="0"/>
              <a:t>ocean</a:t>
            </a:r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8607" y="2930057"/>
            <a:ext cx="6981022" cy="38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비행기 구름">
  <a:themeElements>
    <a:clrScheme name="비행기 구름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비행기 구름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비행기 구름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비행기 구름</Template>
  <TotalTime>65</TotalTime>
  <Words>214</Words>
  <Application>Microsoft Office PowerPoint</Application>
  <PresentationFormat>와이드스크린</PresentationFormat>
  <Paragraphs>53</Paragraphs>
  <Slides>13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Aharoni</vt:lpstr>
      <vt:lpstr>Arial</vt:lpstr>
      <vt:lpstr>Calibri</vt:lpstr>
      <vt:lpstr>Century Gothic</vt:lpstr>
      <vt:lpstr>비행기 구름</vt:lpstr>
      <vt:lpstr>Pangea </vt:lpstr>
      <vt:lpstr>PowerPoint 프레젠테이션</vt:lpstr>
      <vt:lpstr>Pangea</vt:lpstr>
      <vt:lpstr>Pangea </vt:lpstr>
      <vt:lpstr>Pangea </vt:lpstr>
      <vt:lpstr>Pangea </vt:lpstr>
      <vt:lpstr>Before Pangea?  </vt:lpstr>
      <vt:lpstr>Atlantis </vt:lpstr>
      <vt:lpstr>The legend </vt:lpstr>
      <vt:lpstr>Life on Atlantis </vt:lpstr>
      <vt:lpstr>Atlantis Game </vt:lpstr>
      <vt:lpstr>Country Speed Quiz </vt:lpstr>
      <vt:lpstr>Drawing things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Atlantis </dc:title>
  <dc:creator>user</dc:creator>
  <cp:lastModifiedBy>user</cp:lastModifiedBy>
  <cp:revision>8</cp:revision>
  <dcterms:created xsi:type="dcterms:W3CDTF">2016-11-17T00:34:53Z</dcterms:created>
  <dcterms:modified xsi:type="dcterms:W3CDTF">2016-11-18T05:49:39Z</dcterms:modified>
</cp:coreProperties>
</file>