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76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67" r:id="rId20"/>
    <p:sldId id="275" r:id="rId21"/>
    <p:sldId id="274" r:id="rId22"/>
    <p:sldId id="278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11" r:id="rId52"/>
    <p:sldId id="308" r:id="rId53"/>
    <p:sldId id="309" r:id="rId54"/>
    <p:sldId id="313" r:id="rId55"/>
    <p:sldId id="310" r:id="rId56"/>
    <p:sldId id="315" r:id="rId57"/>
    <p:sldId id="314" r:id="rId58"/>
    <p:sldId id="312" r:id="rId59"/>
    <p:sldId id="316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654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980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8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0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24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80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02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74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4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7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15B702-DB4C-4269-A633-4AE2F3B9E4EC}" type="datetimeFigureOut">
              <a:rPr lang="en-US" smtClean="0"/>
              <a:t>11/23/2016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33A0E-66DD-48E8-B33D-A2972F4CE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3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random.country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untrivia.com/playquiz/quiz2437421be8318.html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Things from Countries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25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banf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442" y="0"/>
            <a:ext cx="12702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" y="38669"/>
            <a:ext cx="12121860" cy="681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golden gate brid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0" y="38668"/>
            <a:ext cx="12121860" cy="680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times squ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" y="-737892"/>
            <a:ext cx="12121860" cy="757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Image result for north america nigh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4789" y="-1"/>
            <a:ext cx="14267027" cy="6841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1433332" y="5061980"/>
            <a:ext cx="5243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North America 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9911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bl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night worl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25"/>
            <a:ext cx="12198928" cy="609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286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North America? </a:t>
            </a:r>
          </a:p>
        </p:txBody>
      </p:sp>
      <p:pic>
        <p:nvPicPr>
          <p:cNvPr id="9222" name="Picture 6" descr="Image result for b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748" y="2211531"/>
            <a:ext cx="571500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North American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South America? </a:t>
            </a:r>
          </a:p>
        </p:txBody>
      </p:sp>
      <p:pic>
        <p:nvPicPr>
          <p:cNvPr id="15362" name="Picture 2" descr="Image result for armadil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082" y="2910487"/>
            <a:ext cx="5391728" cy="333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South American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1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Africa? 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4338" name="Picture 2" descr="Image result for wildebee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09" y="2670465"/>
            <a:ext cx="5764309" cy="4029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African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Europe? </a:t>
            </a:r>
          </a:p>
        </p:txBody>
      </p:sp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1" y="2012306"/>
            <a:ext cx="7277100" cy="484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European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96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Asia? 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5527" y="2514601"/>
            <a:ext cx="4536383" cy="3645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Asian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05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Australia? 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1266" name="Picture 2" descr="Image result for echid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245" y="2814210"/>
            <a:ext cx="6071755" cy="4043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Australian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1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What if there is something from there?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4"/>
            <a:ext cx="4274127" cy="1644939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From Antarctica? </a:t>
            </a:r>
          </a:p>
          <a:p>
            <a:pPr lvl="1"/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0242" name="Picture 2" descr="Image result for leopard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327" y="4213802"/>
            <a:ext cx="6096000" cy="187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내용 개체 틀 2"/>
          <p:cNvSpPr txBox="1">
            <a:spLocks/>
          </p:cNvSpPr>
          <p:nvPr/>
        </p:nvSpPr>
        <p:spPr>
          <a:xfrm>
            <a:off x="1523999" y="2648093"/>
            <a:ext cx="4274127" cy="1644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 smtClean="0">
                <a:solidFill>
                  <a:srgbClr val="C00000"/>
                </a:solidFill>
              </a:rPr>
              <a:t>Antarctic  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9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African Elephant / Asian Elephant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Image result for african vs asian eleph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28" y="1784321"/>
            <a:ext cx="12098771" cy="507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73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Country Speed Quiz 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will hear a random country. </a:t>
            </a:r>
          </a:p>
          <a:p>
            <a:endParaRPr lang="en-US" dirty="0"/>
          </a:p>
          <a:p>
            <a:r>
              <a:rPr lang="en-US" dirty="0" smtClean="0"/>
              <a:t>The first one to find it on the map gets a point. </a:t>
            </a:r>
          </a:p>
          <a:p>
            <a:endParaRPr lang="en-US" dirty="0"/>
          </a:p>
          <a:p>
            <a:r>
              <a:rPr lang="en-US" dirty="0">
                <a:hlinkClick r:id="rId2"/>
              </a:rPr>
              <a:t>http://random.country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 descr="Image result for world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758" y="3163309"/>
            <a:ext cx="5209242" cy="369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41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27" y="365125"/>
            <a:ext cx="12108873" cy="1325563"/>
          </a:xfrm>
        </p:spPr>
        <p:txBody>
          <a:bodyPr/>
          <a:lstStyle/>
          <a:p>
            <a:r>
              <a:rPr lang="en-US" dirty="0" smtClean="0"/>
              <a:t>American Badger / European Badger / Honey Badger</a:t>
            </a:r>
            <a:endParaRPr lang="en-US" dirty="0"/>
          </a:p>
        </p:txBody>
      </p:sp>
      <p:pic>
        <p:nvPicPr>
          <p:cNvPr id="1028" name="Picture 4" descr="Image result for european bad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38" y="1394835"/>
            <a:ext cx="504825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african bad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639" y="3808278"/>
            <a:ext cx="4863361" cy="344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merican bad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8278"/>
            <a:ext cx="4520045" cy="3011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japanese bad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438" y="7269534"/>
            <a:ext cx="4496937" cy="3362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3878974" y="6874751"/>
            <a:ext cx="3965864" cy="789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Japanese Badger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412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486 L -0.0043 -0.562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28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-0.00352 -0.5245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Countries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Write the adjective next to the country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3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kore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8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00743" y="120949"/>
            <a:ext cx="9144000" cy="126160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Korea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Korean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7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9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69570" y="588961"/>
            <a:ext cx="9144000" cy="103300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China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Chinese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http://impressivemagazine.com/wp-content/uploads/2013/07/Top_30_Customs_in_Japan_kimo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85057" y="207963"/>
            <a:ext cx="4408714" cy="23876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Japan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Japanese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43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age result for mongol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709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Mongolia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Mongolian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486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what do russian women look lik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7025" y="0"/>
            <a:ext cx="147086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5606142" y="1122363"/>
            <a:ext cx="5061857" cy="23876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Russia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Russian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english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4260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England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English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16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3291"/>
            <a:ext cx="12192000" cy="7473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1631723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Germany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German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1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mage result for traditional french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8363"/>
            <a:ext cx="12192000" cy="8121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France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French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1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Continents Review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Name the Continent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13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spanish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72" y="142151"/>
            <a:ext cx="11793683" cy="671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0" y="3332163"/>
            <a:ext cx="9144000" cy="23876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Spain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Spanish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71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ital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Italy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Italian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687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swedish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2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1880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Sweden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Swedish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37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Image result for finnish f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44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284515" y="425677"/>
            <a:ext cx="6548004" cy="1446666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Finland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Finnish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Image result for turkish f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Turkey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Turkish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91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Image result for saudi arabi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555172" y="965200"/>
            <a:ext cx="6901543" cy="23876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Saudi Arabia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Saudi Arabian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83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 result for pakistani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2192000" cy="777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3999" y="3200314"/>
            <a:ext cx="9144000" cy="23876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Pakistan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Pakistani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40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Image result for east ind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118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2460173" y="4761623"/>
            <a:ext cx="9144000" cy="158818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India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Indian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0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Image result for thai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654278"/>
            <a:ext cx="4757057" cy="1751466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Thailand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Thai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51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6" name="Picture 6" descr="Image result for vietnamese farm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6973"/>
            <a:ext cx="12192000" cy="812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20837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Vietnam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Vietnamese 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84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outb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0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634533"/>
            <a:ext cx="12190597" cy="8127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kangaro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2" cy="685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australia at n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" y="-685424"/>
            <a:ext cx="12192002" cy="822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1555173" y="2376112"/>
            <a:ext cx="5243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Australia  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8213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Image result for indones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491343"/>
            <a:ext cx="9144000" cy="215101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Indonesia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Indonesian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4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254"/>
            <a:ext cx="12192000" cy="8052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Australia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Australian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Image result for maori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New Zealand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 fontScale="92500"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New Zealander 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4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Image result for chilean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28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034143" y="4267199"/>
            <a:ext cx="4082143" cy="1583192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Chile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Chilean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02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Image result for argentinian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1744"/>
            <a:ext cx="12192000" cy="818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000351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Argentina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Argentinean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brazilian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327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4260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Brazil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Brazilian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7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mage result for peruvian peop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019061" y="3276600"/>
            <a:ext cx="2595996" cy="1964192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Peru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Peruvian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7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age result for mariachi b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12" y="0"/>
            <a:ext cx="12896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Mexico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Mexican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15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americ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011" y="0"/>
            <a:ext cx="131770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792686" cy="1947408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USA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American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6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Image result for canadia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0"/>
            <a:ext cx="12192001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3998" y="3429001"/>
            <a:ext cx="9144000" cy="2387600"/>
          </a:xfrm>
        </p:spPr>
        <p:txBody>
          <a:bodyPr/>
          <a:lstStyle/>
          <a:p>
            <a:r>
              <a:rPr lang="en-US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anose="020B0907030504020204" pitchFamily="34" charset="0"/>
              </a:rPr>
              <a:t>Canada </a:t>
            </a:r>
            <a:endParaRPr lang="en-US" b="1" dirty="0">
              <a:ln>
                <a:solidFill>
                  <a:schemeClr val="bg1"/>
                </a:solidFill>
              </a:ln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anose="020B0907030504020204" pitchFamily="34" charset="0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4119995" y="3642361"/>
            <a:ext cx="3952009" cy="751753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r>
              <a:rPr lang="en-US" sz="4000" dirty="0" smtClean="0">
                <a:ln>
                  <a:solidFill>
                    <a:schemeClr val="bg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risten ITC" panose="03050502040202030202" pitchFamily="66" charset="0"/>
              </a:rPr>
              <a:t>Canadian  </a:t>
            </a:r>
            <a:endParaRPr lang="en-US" sz="4000" dirty="0">
              <a:ln>
                <a:solidFill>
                  <a:schemeClr val="bg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74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antarctic anima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ntarct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0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antarctica from sp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30"/>
            <a:ext cx="12192000" cy="712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674918" y="4916343"/>
            <a:ext cx="5243945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Antarctica 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4280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Kind of Food is it? 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5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Korean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12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52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Mexican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 descr="Image result for Mexic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128"/>
            <a:ext cx="12192000" cy="849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0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Japanese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 descr="Image result for sus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"/>
            <a:ext cx="12192000" cy="73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783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American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Image result for americ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7427"/>
            <a:ext cx="12192000" cy="816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081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Chinese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4" name="Picture 4" descr="Image result for traditional chinese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736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8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Indian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Image result for indian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4667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67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French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Image result for french fo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1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Thai Food </a:t>
            </a:r>
            <a:endParaRPr 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 descr="Image result for popular thai food dish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12192000" cy="811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66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Traditional Food Quiz</a:t>
            </a:r>
            <a:endParaRPr 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www.funtrivia.com/playquiz/quiz2437421be8318.html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53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Image result for asia scene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081"/>
            <a:ext cx="12192000" cy="76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081"/>
            <a:ext cx="12192000" cy="770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pand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9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toky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5505"/>
            <a:ext cx="12192000" cy="762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asia from sp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467" y="-789"/>
            <a:ext cx="12324467" cy="68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3050498" y="2864066"/>
            <a:ext cx="5243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Asia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0624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Image result for kilimanja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4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african anim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79" y="0"/>
            <a:ext cx="125601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africa from spac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80" y="0"/>
            <a:ext cx="12560157" cy="707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3776844" y="2427648"/>
            <a:ext cx="5243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Africa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9568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Image result for south america pla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8082" y="0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outh america pl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south america pla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484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outh american rainforest animal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4" y="0"/>
            <a:ext cx="12148456" cy="709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south america from spa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-23813"/>
            <a:ext cx="12148457" cy="683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제목 1"/>
          <p:cNvSpPr txBox="1">
            <a:spLocks/>
          </p:cNvSpPr>
          <p:nvPr/>
        </p:nvSpPr>
        <p:spPr>
          <a:xfrm>
            <a:off x="6707080" y="2334130"/>
            <a:ext cx="5243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South America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08801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Image result for scottish highlan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Image result for europe beautiful pl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stonehen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26"/>
            <a:ext cx="12192000" cy="684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Image result for europe at n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712"/>
            <a:ext cx="12192000" cy="6858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제목 1"/>
          <p:cNvSpPr txBox="1">
            <a:spLocks/>
          </p:cNvSpPr>
          <p:nvPr/>
        </p:nvSpPr>
        <p:spPr>
          <a:xfrm>
            <a:off x="487034" y="1138566"/>
            <a:ext cx="52439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rgbClr val="FFFF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arkisim" panose="020E0502050101010101" pitchFamily="34" charset="-79"/>
                <a:cs typeface="Narkisim" panose="020E0502050101010101" pitchFamily="34" charset="-79"/>
              </a:rPr>
              <a:t>Europe </a:t>
            </a:r>
            <a:endParaRPr lang="en-US" sz="6000" b="1" dirty="0">
              <a:solidFill>
                <a:srgbClr val="FFFF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arkisim" panose="020E0502050101010101" pitchFamily="34" charset="-79"/>
              <a:cs typeface="Narkisim" panose="020E0502050101010101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280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244</Words>
  <Application>Microsoft Office PowerPoint</Application>
  <PresentationFormat>와이드스크린</PresentationFormat>
  <Paragraphs>109</Paragraphs>
  <Slides>59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59</vt:i4>
      </vt:variant>
    </vt:vector>
  </HeadingPairs>
  <TitlesOfParts>
    <vt:vector size="67" baseType="lpstr">
      <vt:lpstr>맑은 고딕</vt:lpstr>
      <vt:lpstr>Arial</vt:lpstr>
      <vt:lpstr>Calibri</vt:lpstr>
      <vt:lpstr>Calibri Light</vt:lpstr>
      <vt:lpstr>Eras Bold ITC</vt:lpstr>
      <vt:lpstr>Kristen ITC</vt:lpstr>
      <vt:lpstr>Narkisim</vt:lpstr>
      <vt:lpstr>Office 테마</vt:lpstr>
      <vt:lpstr>Things from Countries </vt:lpstr>
      <vt:lpstr>Country Speed Quiz </vt:lpstr>
      <vt:lpstr>Continents Review </vt:lpstr>
      <vt:lpstr>PowerPoint 프레젠테이션</vt:lpstr>
      <vt:lpstr>Antarctica 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What if there is something from there? </vt:lpstr>
      <vt:lpstr>What if there is something from there? </vt:lpstr>
      <vt:lpstr>What if there is something from there? </vt:lpstr>
      <vt:lpstr>What if there is something from there? </vt:lpstr>
      <vt:lpstr>What if there is something from there? </vt:lpstr>
      <vt:lpstr>What if there is something from there? </vt:lpstr>
      <vt:lpstr>What if there is something from there? </vt:lpstr>
      <vt:lpstr>African Elephant / Asian Elephant </vt:lpstr>
      <vt:lpstr>American Badger / European Badger / Honey Badger</vt:lpstr>
      <vt:lpstr>Countries </vt:lpstr>
      <vt:lpstr>Korea</vt:lpstr>
      <vt:lpstr>China</vt:lpstr>
      <vt:lpstr>Japan</vt:lpstr>
      <vt:lpstr>Mongolia </vt:lpstr>
      <vt:lpstr>Russia</vt:lpstr>
      <vt:lpstr>England</vt:lpstr>
      <vt:lpstr>Germany</vt:lpstr>
      <vt:lpstr>France </vt:lpstr>
      <vt:lpstr>Spain </vt:lpstr>
      <vt:lpstr>Italy </vt:lpstr>
      <vt:lpstr>Sweden </vt:lpstr>
      <vt:lpstr>Finland </vt:lpstr>
      <vt:lpstr>Turkey </vt:lpstr>
      <vt:lpstr>Saudi Arabia </vt:lpstr>
      <vt:lpstr>Pakistan </vt:lpstr>
      <vt:lpstr>India </vt:lpstr>
      <vt:lpstr>Thailand </vt:lpstr>
      <vt:lpstr>Vietnam </vt:lpstr>
      <vt:lpstr>Indonesia </vt:lpstr>
      <vt:lpstr>Australia </vt:lpstr>
      <vt:lpstr>New Zealand </vt:lpstr>
      <vt:lpstr>Chile </vt:lpstr>
      <vt:lpstr>Argentina </vt:lpstr>
      <vt:lpstr>Brazil </vt:lpstr>
      <vt:lpstr>Peru </vt:lpstr>
      <vt:lpstr>Mexico </vt:lpstr>
      <vt:lpstr>USA </vt:lpstr>
      <vt:lpstr>Canada </vt:lpstr>
      <vt:lpstr>What Kind of Food is it? </vt:lpstr>
      <vt:lpstr>Korean Food </vt:lpstr>
      <vt:lpstr>Mexican Food </vt:lpstr>
      <vt:lpstr>Japanese Food </vt:lpstr>
      <vt:lpstr>American Food </vt:lpstr>
      <vt:lpstr>Chinese Food </vt:lpstr>
      <vt:lpstr>Indian Food </vt:lpstr>
      <vt:lpstr>French Food </vt:lpstr>
      <vt:lpstr>Thai Food </vt:lpstr>
      <vt:lpstr>Traditional Food Quiz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Things from Countries</dc:title>
  <dc:creator>user</dc:creator>
  <cp:lastModifiedBy>user</cp:lastModifiedBy>
  <cp:revision>28</cp:revision>
  <dcterms:created xsi:type="dcterms:W3CDTF">2016-11-21T06:12:33Z</dcterms:created>
  <dcterms:modified xsi:type="dcterms:W3CDTF">2016-11-23T06:13:21Z</dcterms:modified>
</cp:coreProperties>
</file>