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5" r:id="rId6"/>
    <p:sldId id="266" r:id="rId7"/>
    <p:sldId id="263" r:id="rId8"/>
    <p:sldId id="262" r:id="rId9"/>
    <p:sldId id="264" r:id="rId10"/>
    <p:sldId id="268" r:id="rId11"/>
    <p:sldId id="257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B600-CB93-4B55-A838-429E414FEA0E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D5D8-4677-46CC-A736-A42888970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43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B600-CB93-4B55-A838-429E414FEA0E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D5D8-4677-46CC-A736-A42888970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67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B600-CB93-4B55-A838-429E414FEA0E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D5D8-4677-46CC-A736-A42888970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6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B600-CB93-4B55-A838-429E414FEA0E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D5D8-4677-46CC-A736-A42888970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95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B600-CB93-4B55-A838-429E414FEA0E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D5D8-4677-46CC-A736-A42888970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6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B600-CB93-4B55-A838-429E414FEA0E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D5D8-4677-46CC-A736-A42888970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66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B600-CB93-4B55-A838-429E414FEA0E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D5D8-4677-46CC-A736-A42888970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6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B600-CB93-4B55-A838-429E414FEA0E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D5D8-4677-46CC-A736-A42888970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5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B600-CB93-4B55-A838-429E414FEA0E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D5D8-4677-46CC-A736-A42888970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9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B600-CB93-4B55-A838-429E414FEA0E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D5D8-4677-46CC-A736-A42888970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8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B600-CB93-4B55-A838-429E414FEA0E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D5D8-4677-46CC-A736-A42888970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04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7B600-CB93-4B55-A838-429E414FEA0E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ED5D8-4677-46CC-A736-A42888970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8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c.eng.kmutt.ac.th/course/inc551/waterpuzzle.sw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001games.com/games/red_remover_blas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gsaw.x0.com/index_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Fingerprints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Analyzing Fingerprints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838200" y="5361709"/>
            <a:ext cx="10515600" cy="815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70C0"/>
                </a:solidFill>
              </a:rPr>
              <a:t>Look at your index fingerprint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8194" name="Picture 2" descr="Image titled Take Fingerprints Step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AFB"/>
              </a:clrFrom>
              <a:clrTo>
                <a:srgbClr val="FC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607" y="228601"/>
            <a:ext cx="7546130" cy="424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uh.edu/engines/fingerprint_classifications_leve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81550"/>
            <a:ext cx="57150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838200" y="1945915"/>
            <a:ext cx="10515600" cy="815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C00000"/>
                </a:solidFill>
              </a:rPr>
              <a:t>Deltas 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the Bomb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http://www.inc.eng.kmutt.ac.th/course/inc551/waterpuzzle.swf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57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Remover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www.1001games.com/games/red_remover_blast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33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Jigsaw Puzzle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www.jigsaw.x0.com/index_e.html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8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</a:t>
            </a:r>
            <a:r>
              <a:rPr lang="en-US" sz="3200" dirty="0" smtClean="0">
                <a:solidFill>
                  <a:srgbClr val="002060"/>
                </a:solidFill>
              </a:rPr>
              <a:t>– Something that helps to explain something else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quetel.com/sites/default/files/Evidenc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27" y="1672935"/>
            <a:ext cx="10370127" cy="518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46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Collecting Evidence: 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they wear gloves? </a:t>
            </a:r>
            <a:endParaRPr lang="en-US" dirty="0"/>
          </a:p>
        </p:txBody>
      </p:sp>
      <p:pic>
        <p:nvPicPr>
          <p:cNvPr id="4098" name="Picture 2" descr="http://www.forensicsciencesimplified.org/csi/img/iStock_000013576959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4240"/>
            <a:ext cx="12192000" cy="34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93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Collecting Evidence: 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evidence:</a:t>
            </a:r>
          </a:p>
          <a:p>
            <a:pPr lvl="1"/>
            <a:r>
              <a:rPr lang="en-US" dirty="0" smtClean="0"/>
              <a:t>DNA</a:t>
            </a:r>
          </a:p>
          <a:p>
            <a:pPr lvl="1"/>
            <a:r>
              <a:rPr lang="en-US" dirty="0" smtClean="0"/>
              <a:t>Fingerprints </a:t>
            </a:r>
          </a:p>
          <a:p>
            <a:pPr lvl="1"/>
            <a:r>
              <a:rPr lang="en-US" dirty="0" smtClean="0"/>
              <a:t>Fibers </a:t>
            </a:r>
          </a:p>
          <a:p>
            <a:pPr lvl="1"/>
            <a:r>
              <a:rPr lang="en-US" dirty="0" smtClean="0"/>
              <a:t>Blood</a:t>
            </a:r>
          </a:p>
          <a:p>
            <a:pPr lvl="1"/>
            <a:r>
              <a:rPr lang="en-US" dirty="0" smtClean="0"/>
              <a:t>Documents </a:t>
            </a:r>
          </a:p>
          <a:p>
            <a:pPr lvl="1"/>
            <a:r>
              <a:rPr lang="en-US" dirty="0" smtClean="0"/>
              <a:t>Weapon </a:t>
            </a:r>
          </a:p>
          <a:p>
            <a:pPr lvl="1"/>
            <a:r>
              <a:rPr lang="en-US" dirty="0" smtClean="0"/>
              <a:t>Witness </a:t>
            </a:r>
          </a:p>
          <a:p>
            <a:pPr lvl="1"/>
            <a:r>
              <a:rPr lang="en-US" dirty="0" smtClean="0"/>
              <a:t>Etc.  </a:t>
            </a:r>
            <a:endParaRPr lang="en-US" dirty="0"/>
          </a:p>
        </p:txBody>
      </p:sp>
      <p:pic>
        <p:nvPicPr>
          <p:cNvPr id="6146" name="Picture 2" descr="http://forensicoutreach.com/library/wp-content/uploads/sites/8/2012/11/csi_photograp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196" y="2597727"/>
            <a:ext cx="6396804" cy="426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6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Fingerprints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1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 fingerprint is different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ichef.bbci.co.uk/news/1024/media/images/63180000/jpg/_63180952_fingerprint_types6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539" y="1690688"/>
            <a:ext cx="921067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4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0668" y="1743126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Finger Names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438399" y="4392289"/>
            <a:ext cx="3744191" cy="56428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Thumb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2727543" y="947770"/>
            <a:ext cx="3744191" cy="564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Index (Pointer) finger   </a:t>
            </a: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 rot="21002654">
            <a:off x="6154088" y="246893"/>
            <a:ext cx="3744191" cy="564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Middle finger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 rot="21308486">
            <a:off x="7798377" y="1063204"/>
            <a:ext cx="3744191" cy="564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Ring finger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8737888" y="2600128"/>
            <a:ext cx="3744191" cy="564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Pinky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s-media-cache-ak0.pinimg.com/736x/74/73/3b/74733b76e94b863a0beec5e48a61572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220" y="742573"/>
            <a:ext cx="5364307" cy="641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99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Fingerprints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Wash your hands </a:t>
            </a:r>
          </a:p>
          <a:p>
            <a:endParaRPr lang="en-US" dirty="0"/>
          </a:p>
          <a:p>
            <a:r>
              <a:rPr lang="en-US" dirty="0" smtClean="0"/>
              <a:t>Help each other </a:t>
            </a:r>
          </a:p>
          <a:p>
            <a:endParaRPr lang="en-US" dirty="0"/>
          </a:p>
          <a:p>
            <a:r>
              <a:rPr lang="en-US" dirty="0" smtClean="0"/>
              <a:t>Use the ink pad to make your fingerprints </a:t>
            </a:r>
          </a:p>
          <a:p>
            <a:pPr lvl="1"/>
            <a:r>
              <a:rPr lang="en-US" dirty="0" smtClean="0"/>
              <a:t>Touch a scrap paper before putting fingerprints on the worksheet.  </a:t>
            </a:r>
          </a:p>
          <a:p>
            <a:endParaRPr lang="en-US" dirty="0"/>
          </a:p>
          <a:p>
            <a:r>
              <a:rPr lang="en-US" dirty="0" smtClean="0"/>
              <a:t>Wash your hands with the wet tissue.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http://www.criminaljusticedegreesguide.com/wp-content/uploads/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602" y="618980"/>
            <a:ext cx="21526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7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Analyzing Fingerprints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050" name="Picture 2" descr="File:Fingerprintclass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527" y="1652014"/>
            <a:ext cx="5396346" cy="509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chef.bbci.co.uk/news/1024/media/images/63180000/jpg/_63180952_fingerprint_types6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899827"/>
            <a:ext cx="6328352" cy="356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3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113</Words>
  <Application>Microsoft Office PowerPoint</Application>
  <PresentationFormat>와이드스크린</PresentationFormat>
  <Paragraphs>44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8" baseType="lpstr">
      <vt:lpstr>맑은 고딕</vt:lpstr>
      <vt:lpstr>Arial</vt:lpstr>
      <vt:lpstr>Calibri</vt:lpstr>
      <vt:lpstr>Calibri Light</vt:lpstr>
      <vt:lpstr>Office 테마</vt:lpstr>
      <vt:lpstr>Fingerprints </vt:lpstr>
      <vt:lpstr>Evidence – Something that helps to explain something else</vt:lpstr>
      <vt:lpstr>Collecting Evidence:  </vt:lpstr>
      <vt:lpstr>Collecting Evidence:  </vt:lpstr>
      <vt:lpstr>Fingerprints </vt:lpstr>
      <vt:lpstr>Every fingerprint is different </vt:lpstr>
      <vt:lpstr>Finger Names </vt:lpstr>
      <vt:lpstr>Fingerprints </vt:lpstr>
      <vt:lpstr>Analyzing Fingerprints </vt:lpstr>
      <vt:lpstr>Analyzing Fingerprints </vt:lpstr>
      <vt:lpstr>Diffuse the Bomb</vt:lpstr>
      <vt:lpstr>Red Remover  </vt:lpstr>
      <vt:lpstr>Jigsaw Puzzle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Puzzles</dc:title>
  <dc:creator>user</dc:creator>
  <cp:lastModifiedBy>user</cp:lastModifiedBy>
  <cp:revision>12</cp:revision>
  <dcterms:created xsi:type="dcterms:W3CDTF">2016-05-30T06:10:05Z</dcterms:created>
  <dcterms:modified xsi:type="dcterms:W3CDTF">2016-06-07T05:30:06Z</dcterms:modified>
</cp:coreProperties>
</file>