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6CD2-B628-4EDF-BEB7-BB6F0D081C04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EACA-DC5E-4CE7-B6D0-94BB6D32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3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6CD2-B628-4EDF-BEB7-BB6F0D081C04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EACA-DC5E-4CE7-B6D0-94BB6D32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3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6CD2-B628-4EDF-BEB7-BB6F0D081C04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EACA-DC5E-4CE7-B6D0-94BB6D32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8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6CD2-B628-4EDF-BEB7-BB6F0D081C04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EACA-DC5E-4CE7-B6D0-94BB6D32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9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6CD2-B628-4EDF-BEB7-BB6F0D081C04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EACA-DC5E-4CE7-B6D0-94BB6D32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1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6CD2-B628-4EDF-BEB7-BB6F0D081C04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EACA-DC5E-4CE7-B6D0-94BB6D32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1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6CD2-B628-4EDF-BEB7-BB6F0D081C04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EACA-DC5E-4CE7-B6D0-94BB6D32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6CD2-B628-4EDF-BEB7-BB6F0D081C04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EACA-DC5E-4CE7-B6D0-94BB6D32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1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6CD2-B628-4EDF-BEB7-BB6F0D081C04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EACA-DC5E-4CE7-B6D0-94BB6D32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7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6CD2-B628-4EDF-BEB7-BB6F0D081C04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EACA-DC5E-4CE7-B6D0-94BB6D32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8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6CD2-B628-4EDF-BEB7-BB6F0D081C04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EACA-DC5E-4CE7-B6D0-94BB6D32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6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6CD2-B628-4EDF-BEB7-BB6F0D081C04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2EACA-DC5E-4CE7-B6D0-94BB6D324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4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-media-cache-ak0.pinimg.com/736x/74/73/3b/74733b76e94b863a0beec5e48a61572a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991" y="-353223"/>
            <a:ext cx="6411191" cy="766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516082" y="270309"/>
            <a:ext cx="3733800" cy="9350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Fingerprints </a:t>
            </a:r>
            <a:endParaRPr lang="en-US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제목 3"/>
          <p:cNvSpPr txBox="1">
            <a:spLocks/>
          </p:cNvSpPr>
          <p:nvPr/>
        </p:nvSpPr>
        <p:spPr>
          <a:xfrm>
            <a:off x="7820891" y="5195600"/>
            <a:ext cx="3183081" cy="1277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_________</a:t>
            </a:r>
          </a:p>
          <a:p>
            <a:pPr algn="ctr"/>
            <a:r>
              <a:rPr lang="en-US" sz="2400" dirty="0" smtClean="0"/>
              <a:t>(Name)</a:t>
            </a:r>
            <a:endParaRPr lang="en-US" sz="24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39437" y="22828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Types of evidence:</a:t>
            </a:r>
          </a:p>
          <a:p>
            <a:pPr lvl="1"/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DNA</a:t>
            </a:r>
          </a:p>
          <a:p>
            <a:pPr lvl="1"/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Fingerprints </a:t>
            </a:r>
          </a:p>
          <a:p>
            <a:pPr lvl="1"/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Fibers </a:t>
            </a:r>
          </a:p>
          <a:p>
            <a:pPr lvl="1"/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Blood</a:t>
            </a:r>
          </a:p>
          <a:p>
            <a:pPr lvl="1"/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Documents </a:t>
            </a:r>
          </a:p>
          <a:p>
            <a:pPr lvl="1"/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Weapon </a:t>
            </a:r>
          </a:p>
          <a:p>
            <a:pPr lvl="1"/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Witness </a:t>
            </a:r>
          </a:p>
          <a:p>
            <a:pPr lvl="1"/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Etc. 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996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dsf</dc:title>
  <dc:creator>user</dc:creator>
  <cp:lastModifiedBy>user</cp:lastModifiedBy>
  <cp:revision>3</cp:revision>
  <cp:lastPrinted>2016-06-01T23:32:25Z</cp:lastPrinted>
  <dcterms:created xsi:type="dcterms:W3CDTF">2016-06-01T23:26:52Z</dcterms:created>
  <dcterms:modified xsi:type="dcterms:W3CDTF">2016-06-01T23:33:56Z</dcterms:modified>
</cp:coreProperties>
</file>