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59" r:id="rId9"/>
    <p:sldId id="257" r:id="rId10"/>
    <p:sldId id="266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8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5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3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3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1C48-8908-424A-B63E-9CF02C8A6887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DB66-5A2D-4E0C-A2B3-93E9AD623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5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bNF9QNEQL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owledgeadventure.com/games/find-the-suspect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Suspects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www.youtube.com/watch?v=ubNF9QNEQLA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ache2.asset-cache.net/gc/168857837-men-in-a-police-lineup-gettyimages.jpg?v=1&amp;c=IWSAsset&amp;k=2&amp;d=rKAFaty6TKdVlc%2BHpmwP5NnmXRXfGNmcHtPU01e%2FNtmlRlDMjY5t%2Fa3s0GRjREH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83" y="0"/>
            <a:ext cx="8863734" cy="713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Police Sketch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 descr="https://i.ytimg.com/vi/1rEBtpWQ7x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00" y="1609725"/>
            <a:ext cx="93345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Listens to the description </a:t>
            </a:r>
          </a:p>
          <a:p>
            <a:endParaRPr lang="en-US" dirty="0"/>
          </a:p>
          <a:p>
            <a:r>
              <a:rPr lang="en-US" dirty="0" smtClean="0"/>
              <a:t>Draws what he hears</a:t>
            </a:r>
          </a:p>
          <a:p>
            <a:endParaRPr lang="en-US" dirty="0"/>
          </a:p>
          <a:p>
            <a:r>
              <a:rPr lang="en-US" dirty="0" smtClean="0"/>
              <a:t>Helps to find the suspect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Police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i.dailymail.co.uk/i/pix/2012/07/24/article-2178040-143027A5000005DC-697_634x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25" y="1492079"/>
            <a:ext cx="7752749" cy="520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Bad Police Sketch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media1.s-nbcnews.com/j/newscms/2014_09/213276/140226-sketch-glenn-rundles-915_584a8065295ac40ed5ada29b67c9c8e1.nbcnews-ux-2880-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10" y="1495424"/>
            <a:ext cx="80772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Your Turn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 the person I describe</a:t>
            </a:r>
          </a:p>
          <a:p>
            <a:r>
              <a:rPr lang="en-US" dirty="0" smtClean="0"/>
              <a:t>Draw their “bust”  (chest and up)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similar wins a sticker.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Suspect #1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Asian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short, black hair </a:t>
            </a:r>
            <a:r>
              <a:rPr lang="en-US" dirty="0" smtClean="0"/>
              <a:t>(in a </a:t>
            </a:r>
            <a:r>
              <a:rPr lang="en-US" b="1" dirty="0" smtClean="0"/>
              <a:t>bun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small black eyes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large black eyebrows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big teeth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nice smile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She is wearing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diamond earrings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blue dress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2" descr="http://images4.fanpop.com/image/photos/24500000/wallpaper-of-yuna-yuna-kim-24503923-1280-8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32" y="1690688"/>
            <a:ext cx="8221268" cy="51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images4.fanpop.com/image/photos/24500000/wallpaper-of-yuna-yuna-kim-24503923-1280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7859" cy="75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Suspect #2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wavy white hair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small black eyes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He has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white mustache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small white goatee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large ears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black glasses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He is wearing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white suit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black tie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 descr="http://www.thefamouspeople.com/profiles/images/colonel-sanders-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495424"/>
            <a:ext cx="71532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thefamouspeople.com/profiles/images/colonel-sanders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495424"/>
            <a:ext cx="7153275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en/thumb/b/bf/KFC_logo.svg/1024px-KFC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13" y="535459"/>
            <a:ext cx="3386695" cy="33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Suspect #3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light brown skin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big brown eyes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high eyebrows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big pink lips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 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long, wavy, light brown hair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She is wearing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white shirt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5514" y="1690688"/>
            <a:ext cx="7355687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the police think did it.</a:t>
            </a:r>
            <a:endParaRPr lang="en-US" dirty="0"/>
          </a:p>
        </p:txBody>
      </p:sp>
      <p:pic>
        <p:nvPicPr>
          <p:cNvPr id="2050" name="Picture 2" descr="http://www.wearetennis.com/files/post/picture/4130/silhouette%20copi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22222"/>
              </a:clrFrom>
              <a:clrTo>
                <a:srgbClr val="22222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90" y="1122769"/>
            <a:ext cx="8006911" cy="57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factmag-images.s3.amazonaws.com/wp-content/uploads/2013/12/beyonce-121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489" y="0"/>
            <a:ext cx="12870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Suspect #4 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short, black hair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crazy black eyes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very large, black eye brows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wrinkles on his forehead</a:t>
            </a:r>
          </a:p>
          <a:p>
            <a:r>
              <a:rPr lang="en-US" dirty="0" smtClean="0"/>
              <a:t>He has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very large bottom lip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thin top lip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He has some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moles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He is wearing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brown jacket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white shirt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s2.dmcdn.net/LF_3z/1280x720-95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" y="0"/>
            <a:ext cx="12201182" cy="68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Suspect #5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long, brown, straight, but messy hair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light brown skin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She is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little dirty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big brown eye brows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She has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large green eyes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She is wearing a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red hood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s-media-cache-ak0.pinimg.com/736x/08/f7/a3/08f7a35ba7470d7fcdd50e269492b5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05" y="-76801"/>
            <a:ext cx="12323805" cy="6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a Person (adjectives)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previews.123rf.com/images/andresr/andresr0909/andresr090900265/5506321-Collage-of-a-large-group-of-people-faces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8906"/>
            <a:ext cx="6054811" cy="45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.shutterstock.com/z/stock-photo-collage-of-a-large-group-of-people-faces-76493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11" y="2416692"/>
            <a:ext cx="7290614" cy="49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Police Lineup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apa.org/Images/sia-resources-eyewitness-title_tcm7-178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32" y="2117406"/>
            <a:ext cx="10486768" cy="47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Police Lineup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mirror  </a:t>
            </a:r>
            <a:endParaRPr lang="en-US" dirty="0"/>
          </a:p>
        </p:txBody>
      </p:sp>
      <p:pic>
        <p:nvPicPr>
          <p:cNvPr id="6146" name="Picture 2" descr="http://3.bp.blogspot.com/-EfCUPFUsdZ4/Te2Icv2pTjI/AAAAAAAABjQ/oY_JY8QvxV4/s1600/OneWayMirror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22" y="2432243"/>
            <a:ext cx="7003106" cy="41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humbs.modthesims2.com/img/8/0/8/4/5/6/8/MTS_danny_power-1399682-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14" y="1825624"/>
            <a:ext cx="8053586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Police Lineup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people </a:t>
            </a:r>
            <a:endParaRPr lang="en-US" dirty="0"/>
          </a:p>
        </p:txBody>
      </p:sp>
      <p:pic>
        <p:nvPicPr>
          <p:cNvPr id="5122" name="Picture 2" descr="https://cdn.psychologytoday.com/files/u107/lin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30" y="2052406"/>
            <a:ext cx="7199870" cy="48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Suspect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http://www.knowledgeadventure.com/games/find-the-suspect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5.darkroom.shortlist.com/980/898fe8e055b4d8bd96d04cfd45e9967a:1b299153ca5d0d4f4d2950563391add7/in-del-toro-byrne-ctk32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65" y="-29311"/>
            <a:ext cx="12249665" cy="68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77637" y="2512580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79619" y="2394816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1601" y="2394815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3583" y="2394814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4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268691" y="2290907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riminal-attorneywestpalmbeach.com/downloads/images/criminal-suspect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" y="238897"/>
            <a:ext cx="12194697" cy="63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5508430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1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5901" y="5508429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2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02640" y="5532437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3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11481" y="5532437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4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09182" y="5532436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5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5921" y="5532437"/>
            <a:ext cx="151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12700">
                  <a:solidFill>
                    <a:srgbClr val="0070C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6</a:t>
            </a:r>
            <a:endParaRPr lang="en-US" sz="6600" dirty="0">
              <a:ln w="12700">
                <a:solidFill>
                  <a:srgbClr val="0070C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331</Words>
  <Application>Microsoft Office PowerPoint</Application>
  <PresentationFormat>와이드스크린</PresentationFormat>
  <Paragraphs>75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Arial</vt:lpstr>
      <vt:lpstr>Bauhaus 93</vt:lpstr>
      <vt:lpstr>Calibri</vt:lpstr>
      <vt:lpstr>Calibri Light</vt:lpstr>
      <vt:lpstr>Office Theme</vt:lpstr>
      <vt:lpstr>Suspects  </vt:lpstr>
      <vt:lpstr>Suspect </vt:lpstr>
      <vt:lpstr>Describing a Person (adjectives)</vt:lpstr>
      <vt:lpstr>Police Lineup </vt:lpstr>
      <vt:lpstr>Police Lineup</vt:lpstr>
      <vt:lpstr>Police Lineup </vt:lpstr>
      <vt:lpstr>Suspect Game</vt:lpstr>
      <vt:lpstr>PowerPoint 프레젠테이션</vt:lpstr>
      <vt:lpstr>PowerPoint 프레젠테이션</vt:lpstr>
      <vt:lpstr>PowerPoint 프레젠테이션</vt:lpstr>
      <vt:lpstr>Police Sketch </vt:lpstr>
      <vt:lpstr>Good Police Sketch</vt:lpstr>
      <vt:lpstr>Bad Police Sketch </vt:lpstr>
      <vt:lpstr>Your Turn </vt:lpstr>
      <vt:lpstr>Suspect #1</vt:lpstr>
      <vt:lpstr>PowerPoint 프레젠테이션</vt:lpstr>
      <vt:lpstr>Suspect #2</vt:lpstr>
      <vt:lpstr>PowerPoint 프레젠테이션</vt:lpstr>
      <vt:lpstr>Suspect #3</vt:lpstr>
      <vt:lpstr>PowerPoint 프레젠테이션</vt:lpstr>
      <vt:lpstr>Suspect #4  </vt:lpstr>
      <vt:lpstr>PowerPoint 프레젠테이션</vt:lpstr>
      <vt:lpstr>Suspect #5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Suspects</dc:title>
  <dc:creator>Tippy</dc:creator>
  <cp:lastModifiedBy>user</cp:lastModifiedBy>
  <cp:revision>13</cp:revision>
  <dcterms:created xsi:type="dcterms:W3CDTF">2016-06-08T14:23:47Z</dcterms:created>
  <dcterms:modified xsi:type="dcterms:W3CDTF">2016-06-09T05:28:02Z</dcterms:modified>
</cp:coreProperties>
</file>