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79" r:id="rId14"/>
    <p:sldId id="280" r:id="rId15"/>
    <p:sldId id="281" r:id="rId16"/>
    <p:sldId id="282" r:id="rId17"/>
    <p:sldId id="283" r:id="rId18"/>
    <p:sldId id="284" r:id="rId19"/>
    <p:sldId id="287" r:id="rId20"/>
    <p:sldId id="288" r:id="rId21"/>
    <p:sldId id="289" r:id="rId22"/>
    <p:sldId id="291" r:id="rId23"/>
    <p:sldId id="290" r:id="rId24"/>
    <p:sldId id="277" r:id="rId25"/>
    <p:sldId id="292" r:id="rId26"/>
    <p:sldId id="278" r:id="rId27"/>
    <p:sldId id="267" r:id="rId28"/>
    <p:sldId id="268" r:id="rId29"/>
    <p:sldId id="269" r:id="rId30"/>
    <p:sldId id="270" r:id="rId31"/>
    <p:sldId id="275" r:id="rId32"/>
    <p:sldId id="271" r:id="rId33"/>
    <p:sldId id="272" r:id="rId34"/>
    <p:sldId id="273" r:id="rId35"/>
    <p:sldId id="274" r:id="rId36"/>
    <p:sldId id="312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294" r:id="rId54"/>
    <p:sldId id="29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3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7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2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3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6315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66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21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80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33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6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3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7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2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7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0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3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2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EAAC7D4-98CD-422D-862B-C1128580779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0CDE206-A57E-40DE-B8BF-DBD222E46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12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untrivia.com/playquiz/quiz2437421be8318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orld-geography-games.com/countries_continents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uessr.com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Things from Countries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Thai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mage result for popular thai food dis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12192000" cy="811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4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Traditional Food Quiz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www.funtrivia.com/playquiz/quiz2437421be8318.html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 African Animal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Describe things from countries</a:t>
            </a:r>
            <a:endParaRPr lang="en-US" dirty="0"/>
          </a:p>
        </p:txBody>
      </p:sp>
      <p:pic>
        <p:nvPicPr>
          <p:cNvPr id="10242" name="Picture 2" descr="Image result for li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93" y="3598339"/>
            <a:ext cx="93154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5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Animal </a:t>
            </a:r>
            <a:endParaRPr lang="en-US" dirty="0"/>
          </a:p>
        </p:txBody>
      </p:sp>
      <p:pic>
        <p:nvPicPr>
          <p:cNvPr id="13314" name="Picture 2" descr="Image result for koal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2213896"/>
            <a:ext cx="2909743" cy="38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0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Mexican Hat </a:t>
            </a:r>
            <a:endParaRPr lang="en-US" dirty="0"/>
          </a:p>
        </p:txBody>
      </p:sp>
      <p:pic>
        <p:nvPicPr>
          <p:cNvPr id="14338" name="Picture 2" descr="Image result for mexican ha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54" y="2703384"/>
            <a:ext cx="6681644" cy="340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statue of liberty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28" y="0"/>
            <a:ext cx="7122840" cy="712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Statue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Brazilian Flag </a:t>
            </a:r>
            <a:endParaRPr lang="en-US" dirty="0"/>
          </a:p>
        </p:txBody>
      </p:sp>
      <p:pic>
        <p:nvPicPr>
          <p:cNvPr id="16388" name="Picture 4" descr="Image result for brazilian fla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256" y="2151550"/>
            <a:ext cx="629602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3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Spanish Sport </a:t>
            </a:r>
            <a:endParaRPr lang="en-US" dirty="0"/>
          </a:p>
        </p:txBody>
      </p:sp>
      <p:pic>
        <p:nvPicPr>
          <p:cNvPr id="17410" name="Picture 2" descr="Image result for spanish bullfigh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72" y="1839191"/>
            <a:ext cx="6494607" cy="47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Car </a:t>
            </a:r>
            <a:endParaRPr lang="en-US" dirty="0"/>
          </a:p>
        </p:txBody>
      </p:sp>
      <p:pic>
        <p:nvPicPr>
          <p:cNvPr id="18434" name="Picture 2" descr="Image result for bmw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83" y="1580050"/>
            <a:ext cx="8286750" cy="5181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68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Dolls </a:t>
            </a:r>
            <a:endParaRPr lang="en-US" dirty="0"/>
          </a:p>
        </p:txBody>
      </p:sp>
      <p:pic>
        <p:nvPicPr>
          <p:cNvPr id="19458" name="Picture 2" descr="Image result for russian do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24" y="2058410"/>
            <a:ext cx="8329703" cy="442551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08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Kind of Food is it?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5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Bus </a:t>
            </a:r>
            <a:endParaRPr lang="en-US" dirty="0"/>
          </a:p>
        </p:txBody>
      </p:sp>
      <p:pic>
        <p:nvPicPr>
          <p:cNvPr id="20482" name="Picture 2" descr="Image result for british thin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26" y="1666008"/>
            <a:ext cx="63627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22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Money </a:t>
            </a:r>
            <a:endParaRPr lang="en-US" dirty="0"/>
          </a:p>
        </p:txBody>
      </p:sp>
      <p:pic>
        <p:nvPicPr>
          <p:cNvPr id="21506" name="Picture 2" descr="Image result for chinese mon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029" y="2544329"/>
            <a:ext cx="6214053" cy="29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7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Vietnamese Hat </a:t>
            </a:r>
            <a:endParaRPr lang="en-US" dirty="0"/>
          </a:p>
        </p:txBody>
      </p:sp>
      <p:pic>
        <p:nvPicPr>
          <p:cNvPr id="22530" name="Picture 2" descr="Image result for vietnamese hat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25" y="1354153"/>
            <a:ext cx="5268319" cy="526831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70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Dutch Shoes </a:t>
            </a:r>
            <a:endParaRPr lang="en-US" dirty="0"/>
          </a:p>
        </p:txBody>
      </p:sp>
      <p:pic>
        <p:nvPicPr>
          <p:cNvPr id="11266" name="Picture 2" descr="Image result for wooden sho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85" y="2344882"/>
            <a:ext cx="60960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9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Korean Barbeque    </a:t>
            </a:r>
            <a:endParaRPr lang="en-US" dirty="0"/>
          </a:p>
        </p:txBody>
      </p:sp>
      <p:pic>
        <p:nvPicPr>
          <p:cNvPr id="12290" name="Picture 2" descr="Image result for samgyeops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76" y="1580050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some more Korean things?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Image result for korean th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93" y="1825651"/>
            <a:ext cx="6941415" cy="46276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8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Crossword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are the countries famous for?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6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Japanese Dress </a:t>
            </a:r>
            <a:endParaRPr lang="en-US" dirty="0"/>
          </a:p>
        </p:txBody>
      </p:sp>
      <p:pic>
        <p:nvPicPr>
          <p:cNvPr id="1026" name="Picture 2" descr="Image result for kimo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03" y="1495281"/>
            <a:ext cx="5000625" cy="5181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Antarctic Animal </a:t>
            </a:r>
            <a:endParaRPr lang="en-US" dirty="0"/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04" y="2098530"/>
            <a:ext cx="7024543" cy="38181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French tower </a:t>
            </a:r>
            <a:endParaRPr lang="en-US" dirty="0"/>
          </a:p>
        </p:txBody>
      </p:sp>
      <p:pic>
        <p:nvPicPr>
          <p:cNvPr id="8196" name="Picture 4" descr="Image result for eiffel t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1962150"/>
            <a:ext cx="7315200" cy="4895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Korean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2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Dutch Flower </a:t>
            </a:r>
            <a:endParaRPr lang="en-US" dirty="0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84" y="1802822"/>
            <a:ext cx="4762500" cy="4743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Indian Food </a:t>
            </a:r>
            <a:endParaRPr lang="en-US" dirty="0"/>
          </a:p>
        </p:txBody>
      </p:sp>
      <p:pic>
        <p:nvPicPr>
          <p:cNvPr id="2050" name="Picture 2" descr="Image result for indian cu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51" y="1580050"/>
            <a:ext cx="90868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4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Canadian Game</a:t>
            </a:r>
            <a:endParaRPr lang="en-US" dirty="0"/>
          </a:p>
        </p:txBody>
      </p:sp>
      <p:pic>
        <p:nvPicPr>
          <p:cNvPr id="6146" name="Picture 2" descr="Image result for hock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88" y="1580050"/>
            <a:ext cx="7800975" cy="518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3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Food </a:t>
            </a:r>
            <a:endParaRPr lang="en-US" dirty="0"/>
          </a:p>
        </p:txBody>
      </p:sp>
      <p:pic>
        <p:nvPicPr>
          <p:cNvPr id="5122" name="Picture 2" descr="Image result for piz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51" y="2064327"/>
            <a:ext cx="931545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1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Candies  </a:t>
            </a:r>
            <a:endParaRPr lang="en-US" dirty="0"/>
          </a:p>
        </p:txBody>
      </p:sp>
      <p:pic>
        <p:nvPicPr>
          <p:cNvPr id="4098" name="Picture 2" descr="Image result for hari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45" y="1943099"/>
            <a:ext cx="7390662" cy="43842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2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Car </a:t>
            </a:r>
            <a:endParaRPr lang="en-US" dirty="0"/>
          </a:p>
        </p:txBody>
      </p:sp>
      <p:pic>
        <p:nvPicPr>
          <p:cNvPr id="3076" name="Picture 4" descr="Image result for ferra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03" y="1952481"/>
            <a:ext cx="78009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9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irlen.com/wp-content/uploads/2015/09/world-map-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7" y="-761103"/>
            <a:ext cx="11447253" cy="81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5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Famous Places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그림 3" descr="http://pad2.whstatic.com/images/e/ed/Felt-pen-Step-7-1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59" y="2837266"/>
            <a:ext cx="2780868" cy="32102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910330" y="1728984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Use the shapes to find the country names  </a:t>
            </a:r>
          </a:p>
          <a:p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2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worldatlas.com/webimage/countrys/asia/outline/koreanpeninsulaout.gif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94" y="2348893"/>
            <a:ext cx="2317606" cy="387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Korea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64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s://c2.staticflickr.com/4/3630/3455617107_f595e3f2be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865" y="2461345"/>
            <a:ext cx="3608244" cy="35653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3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Mexican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Image result for Mexic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128"/>
            <a:ext cx="12192000" cy="84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datemplate.com/postpic/2010/06/united-states-map-outline_135098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59" y="2876550"/>
            <a:ext cx="4313613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07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worldatlas.com/webimage/countrys/asia/outline/ruout.gif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65" y="2523230"/>
            <a:ext cx="5397645" cy="32679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47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business-humanrights.org/sites/default/files/norway_0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95" y="2753792"/>
            <a:ext cx="3486150" cy="34599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Norway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20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worldatlas.com/webimage/countrys/africa/outline/mgout.gif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76" y="2192914"/>
            <a:ext cx="2412279" cy="39273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Madagascar 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516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aneki.com/maps_blank/Indonesia_blank_outline_map.gif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58" y="3050453"/>
            <a:ext cx="6801023" cy="26125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Indonesia 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63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worldatlas.com/webimage/countrys/asia/outline/cnout.gif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2" y="2275609"/>
            <a:ext cx="4633047" cy="37615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China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49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s://lh6.googleusercontent.com/-otbzUt4xL6U/U6ch_y4D1OI/AAAAAAAABGQ/dV24y-XJUcY/s532/Espanha.PN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7" y="2736850"/>
            <a:ext cx="3970627" cy="33626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Spain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7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clker.com/cliparts/1/U/B/5/N/e/brazil-hi.png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2" y="2712720"/>
            <a:ext cx="3839874" cy="36465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Brazil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3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s://openclipart.org/image/2400px/svg_to_png/16210/MrTim-Australia-Outline.png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992" y="2781299"/>
            <a:ext cx="4002781" cy="3609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Australia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6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d2z7bzwflv7old.cloudfront.net/cdn_image/exH_600/images/maps/en/ci/ci-nonameoutline.gif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435" y="1732449"/>
            <a:ext cx="1921509" cy="42942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Chile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13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Japanese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Image result for sus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"/>
            <a:ext cx="12192000" cy="73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86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worldatlas.com/webimage/countrys/namerica/outline/mxout.gif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10" y="2778181"/>
            <a:ext cx="4209617" cy="33836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Mexico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1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datemplate.com/postpic/2010/10/vietnam-map-outline_653623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7" y="1732449"/>
            <a:ext cx="2893436" cy="46371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Vietnam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6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Country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shapes to find the country names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3" descr="http://www.worldatlas.com/webimage/countrys/asia/outline/mnout.gif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36" y="2535382"/>
            <a:ext cx="6099464" cy="34082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>
          <a:xfrm>
            <a:off x="1750952" y="3907255"/>
            <a:ext cx="3543300" cy="107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Mongolia </a:t>
            </a:r>
            <a:endParaRPr lang="en-US" sz="48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1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 the Country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world-geography-games.com/countries_continents.html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09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is it?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https://geoguessr.com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196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American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Image result for americ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427"/>
            <a:ext cx="12192000" cy="81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Chinese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4" name="Picture 4" descr="Image result for traditional chinese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3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0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Indian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Image result for indi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66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French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Image result for french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2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슬레이트">
  <a:themeElements>
    <a:clrScheme name="슬레이트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슬레이트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슬레이트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TM04033929[[fn=슬레이트]]</Template>
  <TotalTime>126</TotalTime>
  <Words>306</Words>
  <Application>Microsoft Office PowerPoint</Application>
  <PresentationFormat>와이드스크린</PresentationFormat>
  <Paragraphs>90</Paragraphs>
  <Slides>54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54</vt:i4>
      </vt:variant>
    </vt:vector>
  </HeadingPairs>
  <TitlesOfParts>
    <vt:vector size="60" baseType="lpstr">
      <vt:lpstr>돋움</vt:lpstr>
      <vt:lpstr>Arial</vt:lpstr>
      <vt:lpstr>Calisto MT</vt:lpstr>
      <vt:lpstr>Trebuchet MS</vt:lpstr>
      <vt:lpstr>Wingdings 2</vt:lpstr>
      <vt:lpstr>슬레이트</vt:lpstr>
      <vt:lpstr>Things from Countries </vt:lpstr>
      <vt:lpstr>What Kind of Food is it? </vt:lpstr>
      <vt:lpstr>Korean Food </vt:lpstr>
      <vt:lpstr>Mexican Food </vt:lpstr>
      <vt:lpstr>Japanese Food </vt:lpstr>
      <vt:lpstr>American Food </vt:lpstr>
      <vt:lpstr>Chinese Food </vt:lpstr>
      <vt:lpstr>Indian Food </vt:lpstr>
      <vt:lpstr>French Food </vt:lpstr>
      <vt:lpstr>Thai Food </vt:lpstr>
      <vt:lpstr>Traditional Food Quiz</vt:lpstr>
      <vt:lpstr>An African Animal </vt:lpstr>
      <vt:lpstr>Australian Animal </vt:lpstr>
      <vt:lpstr>Mexican Hat </vt:lpstr>
      <vt:lpstr>American Statue </vt:lpstr>
      <vt:lpstr>Brazilian Flag </vt:lpstr>
      <vt:lpstr>Spanish Sport </vt:lpstr>
      <vt:lpstr>German Car </vt:lpstr>
      <vt:lpstr>Russian Dolls </vt:lpstr>
      <vt:lpstr>English Bus </vt:lpstr>
      <vt:lpstr>Chinese Money </vt:lpstr>
      <vt:lpstr>Vietnamese Hat </vt:lpstr>
      <vt:lpstr>Dutch Shoes </vt:lpstr>
      <vt:lpstr>Korean Barbeque    </vt:lpstr>
      <vt:lpstr>What are some more Korean things? </vt:lpstr>
      <vt:lpstr>Crossword </vt:lpstr>
      <vt:lpstr>A Japanese Dress </vt:lpstr>
      <vt:lpstr>An Antarctic Animal </vt:lpstr>
      <vt:lpstr>A French tower </vt:lpstr>
      <vt:lpstr>A Dutch Flower </vt:lpstr>
      <vt:lpstr>Indian Food </vt:lpstr>
      <vt:lpstr>A Canadian Game</vt:lpstr>
      <vt:lpstr>Italian Food </vt:lpstr>
      <vt:lpstr>German Candies  </vt:lpstr>
      <vt:lpstr>Italian Car </vt:lpstr>
      <vt:lpstr>PowerPoint 프레젠테이션</vt:lpstr>
      <vt:lpstr>Famous Places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</vt:lpstr>
      <vt:lpstr>Find the Country  </vt:lpstr>
      <vt:lpstr>Where is it?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16</cp:revision>
  <dcterms:created xsi:type="dcterms:W3CDTF">2016-11-28T06:10:30Z</dcterms:created>
  <dcterms:modified xsi:type="dcterms:W3CDTF">2016-11-29T06:49:10Z</dcterms:modified>
</cp:coreProperties>
</file>