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69" r:id="rId4"/>
    <p:sldId id="258" r:id="rId5"/>
    <p:sldId id="259" r:id="rId6"/>
    <p:sldId id="268" r:id="rId7"/>
    <p:sldId id="272" r:id="rId8"/>
    <p:sldId id="260" r:id="rId9"/>
    <p:sldId id="262" r:id="rId10"/>
    <p:sldId id="271" r:id="rId11"/>
    <p:sldId id="263" r:id="rId12"/>
    <p:sldId id="264" r:id="rId13"/>
    <p:sldId id="265" r:id="rId14"/>
    <p:sldId id="266" r:id="rId15"/>
    <p:sldId id="26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02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F66F-602A-4922-9D54-CE5ED3371102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B708E-C4A1-4C05-9B2B-6388648E6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2973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F66F-602A-4922-9D54-CE5ED3371102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B708E-C4A1-4C05-9B2B-6388648E6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691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F66F-602A-4922-9D54-CE5ED3371102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B708E-C4A1-4C05-9B2B-6388648E6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03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F66F-602A-4922-9D54-CE5ED3371102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B708E-C4A1-4C05-9B2B-6388648E6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115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F66F-602A-4922-9D54-CE5ED3371102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B708E-C4A1-4C05-9B2B-6388648E6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565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F66F-602A-4922-9D54-CE5ED3371102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B708E-C4A1-4C05-9B2B-6388648E6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968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F66F-602A-4922-9D54-CE5ED3371102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B708E-C4A1-4C05-9B2B-6388648E6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1121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F66F-602A-4922-9D54-CE5ED3371102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B708E-C4A1-4C05-9B2B-6388648E6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1711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F66F-602A-4922-9D54-CE5ED3371102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B708E-C4A1-4C05-9B2B-6388648E6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237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F66F-602A-4922-9D54-CE5ED3371102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B708E-C4A1-4C05-9B2B-6388648E6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230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1CF66F-602A-4922-9D54-CE5ED3371102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0B708E-C4A1-4C05-9B2B-6388648E6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0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1CF66F-602A-4922-9D54-CE5ED3371102}" type="datetimeFigureOut">
              <a:rPr lang="en-US" smtClean="0"/>
              <a:t>6/16/2016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0B708E-C4A1-4C05-9B2B-6388648E60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781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FYYJZwYy_8" TargetMode="External"/><Relationship Id="rId2" Type="http://schemas.openxmlformats.org/officeDocument/2006/relationships/hyperlink" Target="https://www.youtube.com/watch?v=2mfUGWif6pQ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Good Detective </a:t>
            </a:r>
            <a:endParaRPr 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www.youtube.com/watch?v=2mfUGWif6pQ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www.youtube.com/watch?v=OFYYJZwYy_8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5895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Who Robbed Mrs. Red?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4" name="내용 개체 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1825791"/>
              </p:ext>
            </p:extLst>
          </p:nvPr>
        </p:nvGraphicFramePr>
        <p:xfrm>
          <a:off x="2" y="1682533"/>
          <a:ext cx="12191998" cy="51754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3728"/>
                <a:gridCol w="2105654"/>
                <a:gridCol w="2105654"/>
                <a:gridCol w="2105654"/>
                <a:gridCol w="2105654"/>
                <a:gridCol w="2105654"/>
              </a:tblGrid>
              <a:tr h="470497"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3" marR="7483" marT="7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Mrs. Red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3" marR="7483" marT="7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Mr. Red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3" marR="7483" marT="7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Mr. </a:t>
                      </a:r>
                      <a:r>
                        <a:rPr lang="en-US" sz="2000" b="1" u="none" strike="noStrike" dirty="0" smtClean="0">
                          <a:effectLst/>
                        </a:rPr>
                        <a:t>Green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3" marR="7483" marT="7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Mrs. Yellow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3" marR="7483" marT="7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Mrs. Blue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3" marR="7483" marT="7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4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TIME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3" marR="7483" marT="7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what       /      who 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3" marR="7483" marT="7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what       /      who 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3" marR="7483" marT="7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what       /      who 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3" marR="7483" marT="7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what       /      who 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3" marR="7483" marT="7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what       /      who 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3" marR="7483" marT="7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4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5:00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3" marR="7483" marT="7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3" marR="7483" marT="7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3" marR="7483" marT="7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3" marR="7483" marT="7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3" marR="7483" marT="7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3" marR="7483" marT="7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4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6:00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3" marR="7483" marT="7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3" marR="7483" marT="7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3" marR="7483" marT="7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3" marR="7483" marT="7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3" marR="7483" marT="7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3" marR="7483" marT="7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4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7:00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3" marR="7483" marT="7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3" marR="7483" marT="7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3" marR="7483" marT="7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3" marR="7483" marT="7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3" marR="7483" marT="7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3" marR="7483" marT="7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4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8:00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3" marR="7483" marT="7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3" marR="7483" marT="7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3" marR="7483" marT="7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3" marR="7483" marT="7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3" marR="7483" marT="7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3" marR="7483" marT="7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4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9:00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3" marR="7483" marT="7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3" marR="7483" marT="7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3" marR="7483" marT="7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3" marR="7483" marT="7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3" marR="7483" marT="7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3" marR="7483" marT="7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4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10:00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3" marR="7483" marT="7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3" marR="7483" marT="7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3" marR="7483" marT="7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3" marR="7483" marT="7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3" marR="7483" marT="7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3" marR="7483" marT="7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4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11:00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3" marR="7483" marT="7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3" marR="7483" marT="7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3" marR="7483" marT="7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3" marR="7483" marT="7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3" marR="7483" marT="7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3" marR="7483" marT="7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4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12:00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3" marR="7483" marT="7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3" marR="7483" marT="7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3" marR="7483" marT="7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3" marR="7483" marT="7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3" marR="7483" marT="7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3" marR="7483" marT="7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4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1:00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3" marR="7483" marT="7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3" marR="7483" marT="7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3" marR="7483" marT="7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3" marR="7483" marT="7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>
                          <a:effectLst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3" marR="7483" marT="7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3" marR="7483" marT="7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626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Robbery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03909" y="1537856"/>
            <a:ext cx="8318709" cy="532014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Last night Mrs. Red’s jewelry was stolen.  </a:t>
            </a:r>
          </a:p>
          <a:p>
            <a:r>
              <a:rPr lang="en-US" dirty="0" smtClean="0"/>
              <a:t>She was at work until 7:00pm</a:t>
            </a:r>
          </a:p>
          <a:p>
            <a:r>
              <a:rPr lang="en-US" dirty="0" smtClean="0"/>
              <a:t>She went to the restaurant for dinner at 7:00pm.</a:t>
            </a:r>
          </a:p>
          <a:p>
            <a:r>
              <a:rPr lang="en-US" dirty="0" smtClean="0"/>
              <a:t>She ate dinner with Mrs. Yellow </a:t>
            </a:r>
          </a:p>
          <a:p>
            <a:r>
              <a:rPr lang="en-US" dirty="0" smtClean="0"/>
              <a:t>She got home at </a:t>
            </a:r>
            <a:r>
              <a:rPr lang="en-US" dirty="0" smtClean="0"/>
              <a:t>9:00pm </a:t>
            </a:r>
            <a:endParaRPr lang="en-US" dirty="0" smtClean="0"/>
          </a:p>
          <a:p>
            <a:r>
              <a:rPr lang="en-US" dirty="0" smtClean="0"/>
              <a:t>She watched TV with Mr. Red </a:t>
            </a:r>
            <a:r>
              <a:rPr lang="en-US" smtClean="0"/>
              <a:t>from </a:t>
            </a:r>
            <a:r>
              <a:rPr lang="en-US" smtClean="0"/>
              <a:t>9:00pm </a:t>
            </a:r>
            <a:r>
              <a:rPr lang="en-US" dirty="0" smtClean="0"/>
              <a:t>to 10:00pm.  </a:t>
            </a:r>
          </a:p>
          <a:p>
            <a:r>
              <a:rPr lang="en-US" dirty="0" smtClean="0"/>
              <a:t>She went for a walk with Mr. Red at 10:00pm</a:t>
            </a:r>
          </a:p>
          <a:p>
            <a:r>
              <a:rPr lang="en-US" dirty="0" smtClean="0"/>
              <a:t>She went to bed at 11:00pm  </a:t>
            </a:r>
          </a:p>
          <a:p>
            <a:r>
              <a:rPr lang="en-US" dirty="0" smtClean="0"/>
              <a:t>Mrs. Red noticed the jewelry was missing when she woke up.  She called the police.  </a:t>
            </a:r>
          </a:p>
          <a:p>
            <a:r>
              <a:rPr lang="en-US" dirty="0" smtClean="0"/>
              <a:t>The jewelry was there when she left the house to go to the restaurant.  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1469056"/>
              </p:ext>
            </p:extLst>
          </p:nvPr>
        </p:nvGraphicFramePr>
        <p:xfrm>
          <a:off x="8422618" y="900834"/>
          <a:ext cx="3769382" cy="51754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3728"/>
                <a:gridCol w="2105654"/>
              </a:tblGrid>
              <a:tr h="470497">
                <a:tc>
                  <a:txBody>
                    <a:bodyPr/>
                    <a:lstStyle/>
                    <a:p>
                      <a:pPr algn="ctr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3" marR="7483" marT="7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1" u="none" strike="noStrike" dirty="0">
                          <a:effectLst/>
                        </a:rPr>
                        <a:t>Mrs. Red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3" marR="7483" marT="7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4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1" u="none" strike="noStrike" dirty="0">
                          <a:effectLst/>
                        </a:rPr>
                        <a:t>TIME </a:t>
                      </a:r>
                      <a:endParaRPr lang="en-US" sz="2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3" marR="7483" marT="7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u="none" strike="noStrike" dirty="0">
                          <a:effectLst/>
                        </a:rPr>
                        <a:t>what       /      who </a:t>
                      </a:r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3" marR="7483" marT="7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4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5:00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3" marR="7483" marT="7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3" marR="7483" marT="7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4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6:00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3" marR="7483" marT="7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3" marR="7483" marT="7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4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7:00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3" marR="7483" marT="7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3" marR="7483" marT="7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4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8:00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3" marR="7483" marT="7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3" marR="7483" marT="7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4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9:00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3" marR="7483" marT="7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3" marR="7483" marT="7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4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10:00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3" marR="7483" marT="7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3" marR="7483" marT="7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4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11:00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3" marR="7483" marT="7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3" marR="7483" marT="7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4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12:00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3" marR="7483" marT="7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3" marR="7483" marT="7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0497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u="none" strike="noStrike" dirty="0">
                          <a:effectLst/>
                        </a:rPr>
                        <a:t>1:00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3" marR="7483" marT="7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u="none" strike="noStrike" dirty="0">
                          <a:effectLst/>
                        </a:rPr>
                        <a:t> 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483" marR="7483" marT="7483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4" name="Picture 2" descr="http://accuratepmr.com/wp-content/uploads/2015/10/Gold-Jewelry_Silver-Jewelry_Diamond-ring_Engagement-Ring_engagement-ring-salem-oregon_diamond-ring-salem-oregon_jewelry-store-salem-oreg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57" y="233192"/>
            <a:ext cx="2494107" cy="1301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775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Mr. Red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5313218" cy="4351338"/>
          </a:xfrm>
        </p:spPr>
        <p:txBody>
          <a:bodyPr/>
          <a:lstStyle/>
          <a:p>
            <a:r>
              <a:rPr lang="en-US" dirty="0" smtClean="0"/>
              <a:t>I am married to Mrs. Red. </a:t>
            </a:r>
          </a:p>
          <a:p>
            <a:endParaRPr lang="en-US" dirty="0" smtClean="0"/>
          </a:p>
          <a:p>
            <a:r>
              <a:rPr lang="en-US" dirty="0" smtClean="0"/>
              <a:t>I love Mrs. Red. </a:t>
            </a:r>
          </a:p>
          <a:p>
            <a:endParaRPr lang="en-US" dirty="0"/>
          </a:p>
          <a:p>
            <a:r>
              <a:rPr lang="en-US" dirty="0" smtClean="0"/>
              <a:t>I am poor and I want money.  </a:t>
            </a:r>
          </a:p>
          <a:p>
            <a:endParaRPr lang="en-US" dirty="0"/>
          </a:p>
          <a:p>
            <a:r>
              <a:rPr lang="en-US" dirty="0" smtClean="0"/>
              <a:t>The jewelry is expensive.  </a:t>
            </a:r>
            <a:endParaRPr 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6120928"/>
              </p:ext>
            </p:extLst>
          </p:nvPr>
        </p:nvGraphicFramePr>
        <p:xfrm>
          <a:off x="7275366" y="2092903"/>
          <a:ext cx="4798869" cy="4425430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1432944"/>
                <a:gridCol w="3365925"/>
              </a:tblGrid>
              <a:tr h="3638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5:00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Exercise with Mrs. Blue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9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6:00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9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7:00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Dinner with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Mr. Green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9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8:00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 Mrs.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Blue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9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9:00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9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10:00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Watch TV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with Mrs. Red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9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11:00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Walked 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with Mrs. Red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12:00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9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1:00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Sleeping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9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2:00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211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3:00 - 7:00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9181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Mr. Green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5302827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 am friends with Mr. Red. </a:t>
            </a:r>
          </a:p>
          <a:p>
            <a:endParaRPr lang="en-US" dirty="0" smtClean="0"/>
          </a:p>
          <a:p>
            <a:r>
              <a:rPr lang="en-US" dirty="0" smtClean="0"/>
              <a:t>I don’t like Mrs. Red.  </a:t>
            </a:r>
          </a:p>
          <a:p>
            <a:r>
              <a:rPr lang="en-US" dirty="0" smtClean="0"/>
              <a:t>She is always angry and mean. </a:t>
            </a:r>
          </a:p>
          <a:p>
            <a:endParaRPr lang="en-US" dirty="0"/>
          </a:p>
          <a:p>
            <a:r>
              <a:rPr lang="en-US" dirty="0" smtClean="0"/>
              <a:t>I don’t know where she keeps her jewelry.  </a:t>
            </a:r>
          </a:p>
          <a:p>
            <a:endParaRPr lang="en-US" dirty="0"/>
          </a:p>
          <a:p>
            <a:r>
              <a:rPr lang="en-US" dirty="0" smtClean="0"/>
              <a:t>I know her jewelry is expensive.  </a:t>
            </a:r>
          </a:p>
          <a:p>
            <a:endParaRPr lang="en-US" dirty="0"/>
          </a:p>
          <a:p>
            <a:r>
              <a:rPr lang="en-US" dirty="0" smtClean="0"/>
              <a:t>I am friends with everybody.  </a:t>
            </a:r>
            <a:endParaRPr 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8200197"/>
              </p:ext>
            </p:extLst>
          </p:nvPr>
        </p:nvGraphicFramePr>
        <p:xfrm>
          <a:off x="7275366" y="2092903"/>
          <a:ext cx="4798869" cy="4425430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1432944"/>
                <a:gridCol w="3365925"/>
              </a:tblGrid>
              <a:tr h="3638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5:00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Exercised with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9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6:00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Mrs.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Yellow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9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7:00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Dinner with Mr. Red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9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8:00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 Mrs. Blue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9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9:00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Watched a movie with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9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10:00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Mrs. Yellow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and Mrs. Blue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9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11:00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Walked with Mrs. Yellow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12:00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Ate Ice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cream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9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1:00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9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2:00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effectLst/>
                        </a:rPr>
                        <a:t>Sleeping </a:t>
                      </a:r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211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3:00 - 7:00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555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Mrs. Yellow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5053445" cy="4351338"/>
          </a:xfrm>
        </p:spPr>
        <p:txBody>
          <a:bodyPr/>
          <a:lstStyle/>
          <a:p>
            <a:r>
              <a:rPr lang="en-US" dirty="0" smtClean="0"/>
              <a:t>I am friends with Mrs. Red. </a:t>
            </a:r>
          </a:p>
          <a:p>
            <a:endParaRPr lang="en-US" dirty="0"/>
          </a:p>
          <a:p>
            <a:r>
              <a:rPr lang="en-US" dirty="0" smtClean="0"/>
              <a:t>I ate dinner with Mrs. Red. </a:t>
            </a:r>
          </a:p>
          <a:p>
            <a:endParaRPr lang="en-US" dirty="0"/>
          </a:p>
          <a:p>
            <a:r>
              <a:rPr lang="en-US" dirty="0" smtClean="0"/>
              <a:t>Sometimes Mrs. Red lets me borrow her jewelry.  </a:t>
            </a:r>
          </a:p>
          <a:p>
            <a:endParaRPr lang="en-US" dirty="0"/>
          </a:p>
          <a:p>
            <a:r>
              <a:rPr lang="en-US" dirty="0" smtClean="0"/>
              <a:t>I am rich.  I don’t need to steal jewelry.  </a:t>
            </a:r>
            <a:endParaRPr lang="en-US" dirty="0"/>
          </a:p>
        </p:txBody>
      </p:sp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0046442"/>
              </p:ext>
            </p:extLst>
          </p:nvPr>
        </p:nvGraphicFramePr>
        <p:xfrm>
          <a:off x="7275368" y="2092903"/>
          <a:ext cx="4798868" cy="4425430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1432943"/>
                <a:gridCol w="3365925"/>
              </a:tblGrid>
              <a:tr h="3638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5:00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r>
                        <a:rPr lang="en-US" sz="2400" u="none" strike="noStrike" dirty="0" smtClean="0">
                          <a:effectLst/>
                        </a:rPr>
                        <a:t>Exercised with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29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6:00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Mr. Green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9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7:00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r>
                        <a:rPr lang="en-US" sz="2400" u="none" strike="noStrike" dirty="0" smtClean="0">
                          <a:effectLst/>
                        </a:rPr>
                        <a:t>Dinner with Mrs. Red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9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8:00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9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9:00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 smtClean="0">
                          <a:effectLst/>
                        </a:rPr>
                        <a:t>Watched</a:t>
                      </a:r>
                      <a:r>
                        <a:rPr lang="en-US" sz="2400" u="none" strike="noStrike" baseline="0" dirty="0" smtClean="0">
                          <a:effectLst/>
                        </a:rPr>
                        <a:t> a movie with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629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10:00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r>
                        <a:rPr lang="en-US" sz="2400" u="none" strike="noStrike" dirty="0" smtClean="0">
                          <a:effectLst/>
                        </a:rPr>
                        <a:t>Mrs. Blue and Mr. Green.</a:t>
                      </a:r>
                      <a:r>
                        <a:rPr lang="en-US" sz="2400" u="none" strike="noStrike" baseline="0" dirty="0" smtClean="0">
                          <a:effectLst/>
                        </a:rPr>
                        <a:t> 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9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11:00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Walked</a:t>
                      </a:r>
                      <a:r>
                        <a:rPr lang="en-US" sz="2400" b="0" i="0" u="none" strike="noStrike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 with Mr. Green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12:00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9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1:00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Sleeping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9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2:00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211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3:00 - 7:00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97376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Mrs. Blue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4"/>
            <a:ext cx="5375564" cy="50323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 am Mrs. Red’s friend.  </a:t>
            </a:r>
          </a:p>
          <a:p>
            <a:endParaRPr lang="en-US" dirty="0"/>
          </a:p>
          <a:p>
            <a:r>
              <a:rPr lang="en-US" dirty="0" smtClean="0"/>
              <a:t>I know everything about her. </a:t>
            </a:r>
          </a:p>
          <a:p>
            <a:endParaRPr lang="en-US" dirty="0"/>
          </a:p>
          <a:p>
            <a:r>
              <a:rPr lang="en-US" dirty="0" smtClean="0"/>
              <a:t>Mrs. Red doesn’t play with me anymore.  </a:t>
            </a:r>
          </a:p>
          <a:p>
            <a:endParaRPr lang="en-US" dirty="0"/>
          </a:p>
          <a:p>
            <a:r>
              <a:rPr lang="en-US" dirty="0" smtClean="0"/>
              <a:t>Mrs. Red plays with Mrs. Yellow and not me.  </a:t>
            </a:r>
          </a:p>
          <a:p>
            <a:endParaRPr lang="en-US" dirty="0"/>
          </a:p>
          <a:p>
            <a:r>
              <a:rPr lang="en-US" dirty="0" smtClean="0"/>
              <a:t>I am poor. </a:t>
            </a:r>
            <a:endParaRPr lang="en-US" dirty="0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454652"/>
              </p:ext>
            </p:extLst>
          </p:nvPr>
        </p:nvGraphicFramePr>
        <p:xfrm>
          <a:off x="7275366" y="2092903"/>
          <a:ext cx="4819651" cy="4425430"/>
        </p:xfrm>
        <a:graphic>
          <a:graphicData uri="http://schemas.openxmlformats.org/drawingml/2006/table">
            <a:tbl>
              <a:tblPr bandCol="1">
                <a:tableStyleId>{5C22544A-7EE6-4342-B048-85BDC9FD1C3A}</a:tableStyleId>
              </a:tblPr>
              <a:tblGrid>
                <a:gridCol w="1439150"/>
                <a:gridCol w="3380501"/>
              </a:tblGrid>
              <a:tr h="3638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5:00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Exercised with Mr. </a:t>
                      </a:r>
                      <a:r>
                        <a:rPr lang="en-US" sz="2400" b="0" i="0" u="none" strike="noStrike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9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6:00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4665" marR="4665" marT="46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9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7:00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Dinner with Mr. Red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9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8:00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 Mr. Green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9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9:00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Watched a movie with </a:t>
                      </a:r>
                      <a:endParaRPr lang="en-US" sz="2400" dirty="0"/>
                    </a:p>
                  </a:txBody>
                  <a:tcPr marL="4665" marR="4665" marT="46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9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10:00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Mrs.</a:t>
                      </a:r>
                      <a:r>
                        <a:rPr lang="en-US" sz="24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Yellow and Mr. Green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9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11:00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Walked with Mr. Red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12:00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9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1:00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Sleeping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6292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>
                          <a:effectLst/>
                        </a:rPr>
                        <a:t>2:00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2118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u="none" strike="noStrike" dirty="0">
                          <a:effectLst/>
                        </a:rPr>
                        <a:t>3:00 - 7:00 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 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5" marR="4665" marT="466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19841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Eye witness.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en-US" dirty="0" smtClean="0"/>
              <a:t>Someone who saw the crime</a:t>
            </a:r>
            <a:endParaRPr lang="en-US" dirty="0"/>
          </a:p>
        </p:txBody>
      </p:sp>
      <p:pic>
        <p:nvPicPr>
          <p:cNvPr id="2050" name="Picture 2" descr="http://www.valentinemoore.co.uk/seen/eyewitnes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108" y="2522236"/>
            <a:ext cx="8201891" cy="433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epicpix.com/wp-content/uploads/2013/10/Eyewitnes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0108" y="2239703"/>
            <a:ext cx="8201891" cy="4618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362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Suspect 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2050" name="Picture 2" descr="http://www.wearetennis.com/files/post/picture/4130/silhouette%20cop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5432" y="1495424"/>
            <a:ext cx="7486650" cy="5362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Someone the police think did the crime.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148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Police Line Up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suspect and many actors.  </a:t>
            </a:r>
            <a:endParaRPr lang="en-US" dirty="0"/>
          </a:p>
        </p:txBody>
      </p:sp>
      <p:pic>
        <p:nvPicPr>
          <p:cNvPr id="2050" name="Picture 2" descr="http://mercercognitivepsychology.pbworks.com/f/1384747222/eyewitness_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490914"/>
            <a:ext cx="8991600" cy="4367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80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Alibi 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838200" y="1825625"/>
            <a:ext cx="4731327" cy="4351338"/>
          </a:xfrm>
        </p:spPr>
        <p:txBody>
          <a:bodyPr/>
          <a:lstStyle/>
          <a:p>
            <a:r>
              <a:rPr lang="en-US" dirty="0" smtClean="0"/>
              <a:t>Prove you were somewhere else </a:t>
            </a:r>
            <a:endParaRPr lang="en-US" dirty="0"/>
          </a:p>
        </p:txBody>
      </p:sp>
      <p:pic>
        <p:nvPicPr>
          <p:cNvPr id="1026" name="Picture 2" descr="http://www.aceshowbiz.com/images/still/the_alibi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4939" y="1676399"/>
            <a:ext cx="7781925" cy="5181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7675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Motive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would they do the crime?  </a:t>
            </a:r>
            <a:endParaRPr lang="en-US" dirty="0"/>
          </a:p>
        </p:txBody>
      </p:sp>
      <p:pic>
        <p:nvPicPr>
          <p:cNvPr id="2050" name="Picture 2" descr="https://lh3.googleusercontent.com/je9iVxLdg9xTnYFJQrHfmt0bFRRn3-PYwfu4IJCBupJczuJ_iqfC7O67deBR4tRriEw=w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8140" y="2909455"/>
            <a:ext cx="3855026" cy="385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2468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</a:rPr>
              <a:t>How police use alibis:  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Ask everyone what they were doing.  </a:t>
            </a:r>
          </a:p>
          <a:p>
            <a:endParaRPr lang="en-US" dirty="0" smtClean="0"/>
          </a:p>
          <a:p>
            <a:r>
              <a:rPr lang="en-US" dirty="0" smtClean="0"/>
              <a:t>A suspect can prove they didn’t do the crime. </a:t>
            </a:r>
          </a:p>
          <a:p>
            <a:endParaRPr lang="en-US" dirty="0"/>
          </a:p>
          <a:p>
            <a:r>
              <a:rPr lang="en-US" dirty="0" smtClean="0"/>
              <a:t>If a suspect lies, maybe they are a criminal.  </a:t>
            </a:r>
            <a:endParaRPr lang="en-US" dirty="0"/>
          </a:p>
        </p:txBody>
      </p:sp>
      <p:pic>
        <p:nvPicPr>
          <p:cNvPr id="1026" name="Picture 2" descr="http://sportspecialists.ca/content/uploads/sneakysylvest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448" y="4513117"/>
            <a:ext cx="2857500" cy="2257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562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Types of CRIME </a:t>
            </a:r>
            <a:endParaRPr 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0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Robbery 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need 4 suspects </a:t>
            </a:r>
          </a:p>
          <a:p>
            <a:pPr lvl="1"/>
            <a:r>
              <a:rPr lang="en-US" dirty="0" smtClean="0"/>
              <a:t>You will receive information about your character. </a:t>
            </a:r>
          </a:p>
          <a:p>
            <a:pPr lvl="1"/>
            <a:r>
              <a:rPr lang="en-US" dirty="0" smtClean="0"/>
              <a:t>If the other students ask questions, you should answer. </a:t>
            </a:r>
          </a:p>
          <a:p>
            <a:pPr lvl="1"/>
            <a:r>
              <a:rPr lang="en-US" dirty="0" smtClean="0"/>
              <a:t>If the answer is not on the paper, you can make up the answer, or just say, “I don’t know.”</a:t>
            </a:r>
          </a:p>
          <a:p>
            <a:pPr lvl="1"/>
            <a:endParaRPr lang="en-US" dirty="0"/>
          </a:p>
          <a:p>
            <a:r>
              <a:rPr lang="en-US" dirty="0" smtClean="0"/>
              <a:t>The rest of the students are police officers.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999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198</TotalTime>
  <Words>619</Words>
  <Application>Microsoft Office PowerPoint</Application>
  <PresentationFormat>와이드스크린</PresentationFormat>
  <Paragraphs>244</Paragraphs>
  <Slides>15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15</vt:i4>
      </vt:variant>
    </vt:vector>
  </HeadingPairs>
  <TitlesOfParts>
    <vt:vector size="20" baseType="lpstr">
      <vt:lpstr>맑은 고딕</vt:lpstr>
      <vt:lpstr>Arial</vt:lpstr>
      <vt:lpstr>Calibri</vt:lpstr>
      <vt:lpstr>Calibri Light</vt:lpstr>
      <vt:lpstr>Office 테마</vt:lpstr>
      <vt:lpstr>A Good Detective </vt:lpstr>
      <vt:lpstr>Eye witness. </vt:lpstr>
      <vt:lpstr>Suspect </vt:lpstr>
      <vt:lpstr>Police Line Up</vt:lpstr>
      <vt:lpstr>Alibi  </vt:lpstr>
      <vt:lpstr>Motive </vt:lpstr>
      <vt:lpstr>How police use alibis:  </vt:lpstr>
      <vt:lpstr>Types of CRIME </vt:lpstr>
      <vt:lpstr>Robbery </vt:lpstr>
      <vt:lpstr>Who Robbed Mrs. Red?</vt:lpstr>
      <vt:lpstr>Robbery </vt:lpstr>
      <vt:lpstr>Mr. Red </vt:lpstr>
      <vt:lpstr>Mr. Green </vt:lpstr>
      <vt:lpstr>Mrs. Yellow </vt:lpstr>
      <vt:lpstr>Mrs. Blue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Good Detective</dc:title>
  <dc:creator>user</dc:creator>
  <cp:lastModifiedBy>user</cp:lastModifiedBy>
  <cp:revision>19</cp:revision>
  <cp:lastPrinted>2016-06-16T04:26:39Z</cp:lastPrinted>
  <dcterms:created xsi:type="dcterms:W3CDTF">2016-06-03T07:12:38Z</dcterms:created>
  <dcterms:modified xsi:type="dcterms:W3CDTF">2016-06-16T06:38:58Z</dcterms:modified>
</cp:coreProperties>
</file>