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6" r:id="rId19"/>
    <p:sldId id="257" r:id="rId20"/>
    <p:sldId id="277" r:id="rId21"/>
    <p:sldId id="278" r:id="rId22"/>
    <p:sldId id="279" r:id="rId23"/>
    <p:sldId id="280" r:id="rId24"/>
    <p:sldId id="281" r:id="rId25"/>
    <p:sldId id="284" r:id="rId26"/>
    <p:sldId id="282" r:id="rId27"/>
    <p:sldId id="283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85" r:id="rId37"/>
    <p:sldId id="286" r:id="rId38"/>
    <p:sldId id="287" r:id="rId39"/>
    <p:sldId id="288" r:id="rId40"/>
    <p:sldId id="299" r:id="rId41"/>
    <p:sldId id="301" r:id="rId42"/>
    <p:sldId id="297" r:id="rId43"/>
    <p:sldId id="298" r:id="rId44"/>
    <p:sldId id="27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CEB24-CEBC-4F32-B3A6-12515C6CE3B2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72789-CC86-4178-AEC4-78E08BB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https://www.tes.com/lessons/dlsIL-OwexbDgg/seasons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9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http://www.zoueinconsulting.com/index.php/en-ca/about-canada/canada-in-brief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3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http://www.huffingtonpost.com/fred-redmond/in-brazil-do-black-lives_b_10098384.html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86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https://commons.wikimedia.org/wiki/File:Australia_flag-map_South_at_top.svg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3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https://twitter.com/france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09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http://www.sasportstours.co.za/international-inbound-tours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2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http://ghaly.union.edu/Egypt/index.htm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2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http://slideplayer.com/slide/8246620/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56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https://www.vivino.com/wine-news/northern-vs-southern-hemisphere-wines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7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http://blog.pad-group.com/Padgroup/studentpad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2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https://play.google.com/store/tv/show/Bill_Nye_the_Science_Guy?id=UOKvjpLvdpU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5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https://www.tes.com/lessons/dlsIL-OwexbDgg/seasons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26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http://blog.pad-group.com/Padgroup/studentpad</a:t>
            </a:r>
          </a:p>
          <a:p>
            <a:r>
              <a:rPr lang="en-US" dirty="0" smtClean="0"/>
              <a:t>http://www.cypresslakesfla.com/wp-content/uploads/sites/3/revslider/bear_about/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19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http://blog.pad-group.com/Padgroup/studentpad</a:t>
            </a:r>
          </a:p>
          <a:p>
            <a:r>
              <a:rPr lang="en-US" dirty="0" smtClean="0"/>
              <a:t>http://www.cypresslakesfla.com/wp-content/uploads/sites/3/revslider/bear_about/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75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http://www.slideshare.net/kmacdevitt/seasons-10676010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8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http://dreamatico.com/spring.html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http://mustangmorningnews.com/tag/summer/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0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http://www.hercampus.com/school/app-state/fall-upon-us-5-things-do-fall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9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http://patimes.org/predicting-unpredictable-navigating-uncertain-times/compass-10pwuk7/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0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https://www.vivino.com/wine-news/northern-vs-southern-hemisphere-wines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https://www.vivino.com/wine-news/northern-vs-southern-hemisphere-wines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5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http://www.globalresearch.ca/u-s-south-korea-war-games-practice-collapsing-north-korean-leadership/5542695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2789-CC86-4178-AEC4-78E08BB685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9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0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45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95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4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2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7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8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2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6C11F7A-8587-447E-A159-474836541F11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87214D9-29A7-40B9-AE95-7BD9D8E8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65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U7IyfR34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-geography-games.com/countries_continents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asia/outline/cn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2275609"/>
            <a:ext cx="4633047" cy="3761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2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s://lh6.googleusercontent.com/-otbzUt4xL6U/U6ch_y4D1OI/AAAAAAAABGQ/dV24y-XJUcY/s532/Espanha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2736850"/>
            <a:ext cx="3970627" cy="3362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1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clker.com/cliparts/1/U/B/5/N/e/brazil-hi.png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2" y="2712720"/>
            <a:ext cx="3839874" cy="3646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3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s://openclipart.org/image/2400px/svg_to_png/16210/MrTim-Australia-Outline.png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92" y="2781299"/>
            <a:ext cx="4002781" cy="3609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7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d2z7bzwflv7old.cloudfront.net/cdn_image/exH_600/images/maps/en/ci/ci-nonameoutline.gif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35" y="1732449"/>
            <a:ext cx="1921509" cy="42942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Chile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4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namerica/outline/mx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10" y="2778181"/>
            <a:ext cx="4209617" cy="3383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8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datemplate.com/postpic/2010/10/vietnam-map-outline_653623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1732449"/>
            <a:ext cx="2893436" cy="46371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2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asia/outline/mn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36" y="2535382"/>
            <a:ext cx="6099464" cy="34082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Mongolia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5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 Around the World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 Seasons </a:t>
            </a:r>
            <a:endParaRPr lang="en-US" dirty="0"/>
          </a:p>
        </p:txBody>
      </p:sp>
      <p:pic>
        <p:nvPicPr>
          <p:cNvPr id="1026" name="Picture 2" descr="Image result for sea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27" y="1877922"/>
            <a:ext cx="8158097" cy="441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Places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그림 3" descr="http://pad2.whstatic.com/images/e/ed/Felt-pen-Step-7-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59" y="2837266"/>
            <a:ext cx="2780868" cy="32102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910330" y="1728984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Use the shapes to find the country names  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ea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08" y="134071"/>
            <a:ext cx="9320935" cy="65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200542" y="6302989"/>
            <a:ext cx="1771017" cy="46734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Fall 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62689" y="2699133"/>
            <a:ext cx="1773716" cy="6169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직사각형 5"/>
          <p:cNvSpPr/>
          <p:nvPr/>
        </p:nvSpPr>
        <p:spPr>
          <a:xfrm>
            <a:off x="7587921" y="2699133"/>
            <a:ext cx="1773716" cy="6169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3062689" y="5876237"/>
            <a:ext cx="1773716" cy="6169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7587921" y="5876237"/>
            <a:ext cx="1773716" cy="6169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spring famous for? </a:t>
            </a:r>
          </a:p>
          <a:p>
            <a:r>
              <a:rPr lang="en-US" dirty="0" smtClean="0"/>
              <a:t>What can you do in spring time? </a:t>
            </a:r>
            <a:endParaRPr lang="en-US" dirty="0"/>
          </a:p>
        </p:txBody>
      </p:sp>
      <p:pic>
        <p:nvPicPr>
          <p:cNvPr id="3074" name="Picture 2" descr="Image result for sp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46" y="2925571"/>
            <a:ext cx="7785253" cy="39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summer famous for? </a:t>
            </a:r>
          </a:p>
          <a:p>
            <a:r>
              <a:rPr lang="en-US" dirty="0" smtClean="0"/>
              <a:t>What can you do in summer time? 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43" y="3327094"/>
            <a:ext cx="9550257" cy="35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Autumn / Fall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fall famous for? </a:t>
            </a:r>
          </a:p>
          <a:p>
            <a:r>
              <a:rPr lang="en-US" dirty="0" smtClean="0"/>
              <a:t>What can you do in fall time? </a:t>
            </a:r>
            <a:endParaRPr lang="en-US" dirty="0"/>
          </a:p>
        </p:txBody>
      </p:sp>
      <p:pic>
        <p:nvPicPr>
          <p:cNvPr id="5122" name="Picture 2" descr="Image result for f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77" y="2893537"/>
            <a:ext cx="7047123" cy="39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winter famous for? </a:t>
            </a:r>
          </a:p>
          <a:p>
            <a:r>
              <a:rPr lang="en-US" dirty="0" smtClean="0"/>
              <a:t>What can you do in winter time? 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07" y="2794374"/>
            <a:ext cx="7223393" cy="40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37" y="952824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 (2 halves)  </a:t>
            </a:r>
            <a:endParaRPr lang="en-US" dirty="0"/>
          </a:p>
        </p:txBody>
      </p:sp>
      <p:pic>
        <p:nvPicPr>
          <p:cNvPr id="7170" name="Picture 2" descr="Image result for northern and southern hemisphe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76" y="1580050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310735" cy="970450"/>
          </a:xfrm>
        </p:spPr>
        <p:txBody>
          <a:bodyPr/>
          <a:lstStyle/>
          <a:p>
            <a:r>
              <a:rPr lang="en-US" dirty="0" smtClean="0"/>
              <a:t>Northern Hemisphere</a:t>
            </a:r>
            <a:endParaRPr lang="en-US" dirty="0"/>
          </a:p>
        </p:txBody>
      </p:sp>
      <p:pic>
        <p:nvPicPr>
          <p:cNvPr id="4" name="Picture 2" descr="Image result for northern and southern hemisphe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76" y="1271578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7579604" y="5838941"/>
            <a:ext cx="4612395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Southern Hemisphere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3377153"/>
            <a:ext cx="5310735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Equator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Hemisphere / Southern Hemisphere</a:t>
            </a:r>
            <a:endParaRPr lang="en-US" dirty="0"/>
          </a:p>
        </p:txBody>
      </p:sp>
      <p:pic>
        <p:nvPicPr>
          <p:cNvPr id="16386" name="Picture 2" descr="Image result for south kor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88" y="1470617"/>
            <a:ext cx="31527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Hemisphere / Southern Hemisphere</a:t>
            </a:r>
            <a:endParaRPr lang="en-US" dirty="0"/>
          </a:p>
        </p:txBody>
      </p:sp>
      <p:pic>
        <p:nvPicPr>
          <p:cNvPr id="15362" name="Picture 2" descr="Image result for ca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54" y="1446882"/>
            <a:ext cx="78962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asia/outline/koreanpeninsula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94" y="2348893"/>
            <a:ext cx="2317606" cy="387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5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Hemisphere / Southern Hemisphere</a:t>
            </a:r>
            <a:endParaRPr lang="en-US" dirty="0"/>
          </a:p>
        </p:txBody>
      </p:sp>
      <p:pic>
        <p:nvPicPr>
          <p:cNvPr id="14338" name="Picture 2" descr="Image result for braz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51" y="1580050"/>
            <a:ext cx="52006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Hemisphere / Southern Hemisphere</a:t>
            </a:r>
            <a:endParaRPr lang="en-US"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73" y="1821938"/>
            <a:ext cx="5114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Hemisphere / Southern Hemisphere</a:t>
            </a:r>
            <a:endParaRPr lang="en-US" dirty="0"/>
          </a:p>
        </p:txBody>
      </p:sp>
      <p:pic>
        <p:nvPicPr>
          <p:cNvPr id="12290" name="Picture 2" descr="Image result for 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71" y="1724140"/>
            <a:ext cx="4648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Hemisphere / Southern Hemisphere</a:t>
            </a:r>
            <a:endParaRPr lang="en-US" dirty="0"/>
          </a:p>
        </p:txBody>
      </p:sp>
      <p:pic>
        <p:nvPicPr>
          <p:cNvPr id="11266" name="Picture 2" descr="Image result for south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0" y="1876540"/>
            <a:ext cx="6005991" cy="45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Hemisphere / Southern Hemisphere</a:t>
            </a:r>
            <a:endParaRPr lang="en-US" dirty="0"/>
          </a:p>
        </p:txBody>
      </p:sp>
      <p:pic>
        <p:nvPicPr>
          <p:cNvPr id="10242" name="Picture 2" descr="Image result for egy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87" y="1883827"/>
            <a:ext cx="5429978" cy="41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Hemisphere / Southern Hemisphere</a:t>
            </a:r>
            <a:endParaRPr lang="en-US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88" y="1748870"/>
            <a:ext cx="65055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792077"/>
          </a:xfrm>
        </p:spPr>
        <p:txBody>
          <a:bodyPr>
            <a:normAutofit/>
          </a:bodyPr>
          <a:lstStyle/>
          <a:p>
            <a:r>
              <a:rPr lang="en-US" dirty="0" smtClean="0"/>
              <a:t>When it’s winter in South Korea, </a:t>
            </a:r>
            <a:br>
              <a:rPr lang="en-US" dirty="0" smtClean="0"/>
            </a:br>
            <a:r>
              <a:rPr lang="en-US" dirty="0" smtClean="0"/>
              <a:t>it’s summer in Australia.</a:t>
            </a:r>
            <a:endParaRPr lang="en-US" dirty="0"/>
          </a:p>
        </p:txBody>
      </p:sp>
      <p:pic>
        <p:nvPicPr>
          <p:cNvPr id="19458" name="Picture 2" descr="https://images.vivino.com/web/cms/comfy/cms/files/533/files/original/7c59284e9f40cff009a510d36d01bda57ada18c6-northern-vs-southern-hemisphere-wines-article_images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40" y="2044585"/>
            <a:ext cx="4910272" cy="49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3795" y="2845152"/>
            <a:ext cx="10353762" cy="110990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 exactly up and down.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37" y="1304771"/>
            <a:ext cx="4370998" cy="55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Nye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Answer the questions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36900" indent="0" algn="ctr">
              <a:buNone/>
            </a:pP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36900" indent="0" algn="ct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www.youtube.com/watch?v=KUU7IyfR34o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482" name="Picture 2" descr="Image result for bill nye the science g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61" y="2339948"/>
            <a:ext cx="6958030" cy="3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seasons?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earth is tilted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37" y="2765234"/>
            <a:ext cx="3013338" cy="38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3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s://c2.staticflickr.com/4/3630/3455617107_f595e3f2b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65" y="2461345"/>
            <a:ext cx="3608244" cy="35653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64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6508" y="2592636"/>
            <a:ext cx="3118380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Daytime / Nighttime</a:t>
            </a:r>
            <a:endParaRPr lang="en-US" dirty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75" y="1304771"/>
            <a:ext cx="4370998" cy="55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 result for shad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2732" y="337945"/>
            <a:ext cx="6858001" cy="61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8590460" y="2592636"/>
            <a:ext cx="3118380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Daytime / Nighttime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43" y="1093445"/>
            <a:ext cx="4197427" cy="53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 result for shad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2732" y="337945"/>
            <a:ext cx="6858001" cy="61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 rot="1243291">
            <a:off x="5499402" y="763833"/>
            <a:ext cx="3682330" cy="5692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Summer / Winter</a:t>
            </a:r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 rot="1243291">
            <a:off x="3355003" y="5248132"/>
            <a:ext cx="3682330" cy="5692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Summer / Winter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the coldest places on earth?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3795" y="1938969"/>
            <a:ext cx="10353762" cy="385223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North and South Pole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0" name="Picture 2" descr="Image result for direct and indirect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47" y="2787268"/>
            <a:ext cx="5165759" cy="38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warmest places on earth?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Near the equator  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37" y="2765234"/>
            <a:ext cx="3013338" cy="38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 the Country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world-geography-games.com/countries_continents.html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datemplate.com/postpic/2010/06/united-states-map-outline_13509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59" y="2876550"/>
            <a:ext cx="4313613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7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asia/outline/ru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65" y="2523230"/>
            <a:ext cx="5397645" cy="3267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3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business-humanrights.org/sites/default/files/norway_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95" y="2753792"/>
            <a:ext cx="3486150" cy="34599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Norway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7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africa/outline/mg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76" y="2192914"/>
            <a:ext cx="2412279" cy="39273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Madagascar 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8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aneki.com/maps_blank/Indonesia_blank_outline_map.gif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58" y="3050453"/>
            <a:ext cx="6801023" cy="26125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 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4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슬레이트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슬레이트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슬레이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슬레이트</Template>
  <TotalTime>117</TotalTime>
  <Words>484</Words>
  <Application>Microsoft Office PowerPoint</Application>
  <PresentationFormat>와이드스크린</PresentationFormat>
  <Paragraphs>151</Paragraphs>
  <Slides>44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2" baseType="lpstr">
      <vt:lpstr>돋움</vt:lpstr>
      <vt:lpstr>맑은 고딕</vt:lpstr>
      <vt:lpstr>Calibri</vt:lpstr>
      <vt:lpstr>Calisto MT</vt:lpstr>
      <vt:lpstr>Trebuchet MS</vt:lpstr>
      <vt:lpstr>Wingdings</vt:lpstr>
      <vt:lpstr>Wingdings 2</vt:lpstr>
      <vt:lpstr>슬레이트</vt:lpstr>
      <vt:lpstr>Review </vt:lpstr>
      <vt:lpstr>Famous Places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Seasons Around the World</vt:lpstr>
      <vt:lpstr>4 Seasons </vt:lpstr>
      <vt:lpstr>Fall </vt:lpstr>
      <vt:lpstr>Spring </vt:lpstr>
      <vt:lpstr>Summer </vt:lpstr>
      <vt:lpstr>Autumn / Fall</vt:lpstr>
      <vt:lpstr>Winter </vt:lpstr>
      <vt:lpstr>PowerPoint 프레젠테이션</vt:lpstr>
      <vt:lpstr>Hemisphere (2 halves)  </vt:lpstr>
      <vt:lpstr>Northern Hemisphere</vt:lpstr>
      <vt:lpstr>Northern Hemisphere / Southern Hemisphere</vt:lpstr>
      <vt:lpstr>Northern Hemisphere / Southern Hemisphere</vt:lpstr>
      <vt:lpstr>Northern Hemisphere / Southern Hemisphere</vt:lpstr>
      <vt:lpstr>Northern Hemisphere / Southern Hemisphere</vt:lpstr>
      <vt:lpstr>Northern Hemisphere / Southern Hemisphere</vt:lpstr>
      <vt:lpstr>Northern Hemisphere / Southern Hemisphere</vt:lpstr>
      <vt:lpstr>Northern Hemisphere / Southern Hemisphere</vt:lpstr>
      <vt:lpstr>Northern Hemisphere / Southern Hemisphere</vt:lpstr>
      <vt:lpstr>When it’s winter in South Korea,  it’s summer in Australia.</vt:lpstr>
      <vt:lpstr>Tilt </vt:lpstr>
      <vt:lpstr>Bill Nye </vt:lpstr>
      <vt:lpstr>Why do we have seasons?  </vt:lpstr>
      <vt:lpstr>Daytime / Nighttime</vt:lpstr>
      <vt:lpstr>PowerPoint 프레젠테이션</vt:lpstr>
      <vt:lpstr>Where are the coldest places on earth? </vt:lpstr>
      <vt:lpstr>Where are the warmest places on earth?  </vt:lpstr>
      <vt:lpstr>Find the Country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</dc:title>
  <dc:creator>user</dc:creator>
  <cp:lastModifiedBy>user</cp:lastModifiedBy>
  <cp:revision>15</cp:revision>
  <dcterms:created xsi:type="dcterms:W3CDTF">2016-11-30T04:14:57Z</dcterms:created>
  <dcterms:modified xsi:type="dcterms:W3CDTF">2016-12-01T05:39:58Z</dcterms:modified>
</cp:coreProperties>
</file>