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0" r:id="rId5"/>
    <p:sldId id="261" r:id="rId6"/>
    <p:sldId id="263" r:id="rId7"/>
    <p:sldId id="259" r:id="rId8"/>
    <p:sldId id="258" r:id="rId9"/>
    <p:sldId id="266" r:id="rId10"/>
    <p:sldId id="264" r:id="rId11"/>
    <p:sldId id="262" r:id="rId12"/>
    <p:sldId id="268" r:id="rId13"/>
    <p:sldId id="265" r:id="rId14"/>
    <p:sldId id="267" r:id="rId15"/>
    <p:sldId id="270" r:id="rId16"/>
    <p:sldId id="271" r:id="rId17"/>
    <p:sldId id="272" r:id="rId18"/>
    <p:sldId id="274" r:id="rId19"/>
    <p:sldId id="273" r:id="rId2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352414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336510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183211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179434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292812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229017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318012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68305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115472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415849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5FD78EB-9C3E-4992-87CF-B190419D4560}" type="datetimeFigureOut">
              <a:rPr lang="ko-KR" altLang="en-US" smtClean="0"/>
              <a:t>2016-06-17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65478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D78EB-9C3E-4992-87CF-B190419D4560}" type="datetimeFigureOut">
              <a:rPr lang="ko-KR" altLang="en-US" smtClean="0"/>
              <a:t>2016-06-17</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D4616-F1AF-4782-9FB0-B3AE041F054D}" type="slidenum">
              <a:rPr lang="ko-KR" altLang="en-US" smtClean="0"/>
              <a:t>‹#›</a:t>
            </a:fld>
            <a:endParaRPr lang="ko-KR" altLang="en-US"/>
          </a:p>
        </p:txBody>
      </p:sp>
    </p:spTree>
    <p:extLst>
      <p:ext uri="{BB962C8B-B14F-4D97-AF65-F5344CB8AC3E}">
        <p14:creationId xmlns:p14="http://schemas.microsoft.com/office/powerpoint/2010/main" val="224664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1GEEvvTiiQ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Evidence Collection </a:t>
            </a:r>
            <a:endParaRPr lang="ko-KR" altLang="en-US" dirty="0"/>
          </a:p>
        </p:txBody>
      </p:sp>
      <p:sp>
        <p:nvSpPr>
          <p:cNvPr id="3" name="부제목 2"/>
          <p:cNvSpPr>
            <a:spLocks noGrp="1"/>
          </p:cNvSpPr>
          <p:nvPr>
            <p:ph type="subTitle" idx="1"/>
          </p:nvPr>
        </p:nvSpPr>
        <p:spPr/>
        <p:txBody>
          <a:bodyPr/>
          <a:lstStyle/>
          <a:p>
            <a:r>
              <a:rPr lang="en-US" altLang="ko-KR" dirty="0">
                <a:hlinkClick r:id="rId2"/>
              </a:rPr>
              <a:t>https://</a:t>
            </a:r>
            <a:r>
              <a:rPr lang="en-US" altLang="ko-KR" dirty="0" smtClean="0">
                <a:hlinkClick r:id="rId2"/>
              </a:rPr>
              <a:t>www.youtube.com/watch?v=1GEEvvTiiQk</a:t>
            </a:r>
            <a:endParaRPr lang="en-US" altLang="ko-KR" dirty="0" smtClean="0"/>
          </a:p>
          <a:p>
            <a:endParaRPr lang="ko-KR" altLang="en-US" dirty="0"/>
          </a:p>
        </p:txBody>
      </p:sp>
    </p:spTree>
    <p:extLst>
      <p:ext uri="{BB962C8B-B14F-4D97-AF65-F5344CB8AC3E}">
        <p14:creationId xmlns:p14="http://schemas.microsoft.com/office/powerpoint/2010/main" val="2381943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solidFill>
                  <a:srgbClr val="C00000"/>
                </a:solidFill>
              </a:rPr>
              <a:t>An eye witness saw the crime </a:t>
            </a:r>
            <a:endParaRPr lang="ko-KR" altLang="en-US" dirty="0">
              <a:solidFill>
                <a:srgbClr val="C00000"/>
              </a:solidFill>
            </a:endParaRPr>
          </a:p>
        </p:txBody>
      </p:sp>
      <p:sp>
        <p:nvSpPr>
          <p:cNvPr id="3" name="부제목 2"/>
          <p:cNvSpPr>
            <a:spLocks noGrp="1"/>
          </p:cNvSpPr>
          <p:nvPr>
            <p:ph type="subTitle" idx="1"/>
          </p:nvPr>
        </p:nvSpPr>
        <p:spPr/>
        <p:txBody>
          <a:bodyPr anchor="ctr"/>
          <a:lstStyle/>
          <a:p>
            <a:r>
              <a:rPr lang="en-US" altLang="ko-KR" b="1" dirty="0" smtClean="0"/>
              <a:t>Evidence or Proof </a:t>
            </a:r>
            <a:endParaRPr lang="ko-KR" altLang="en-US" b="1" dirty="0"/>
          </a:p>
        </p:txBody>
      </p:sp>
      <p:sp>
        <p:nvSpPr>
          <p:cNvPr id="4" name="도넛 3"/>
          <p:cNvSpPr/>
          <p:nvPr/>
        </p:nvSpPr>
        <p:spPr>
          <a:xfrm>
            <a:off x="4562622" y="3742360"/>
            <a:ext cx="1688123" cy="1375117"/>
          </a:xfrm>
          <a:prstGeom prst="donut">
            <a:avLst>
              <a:gd name="adj" fmla="val 7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925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fontScale="90000"/>
          </a:bodyPr>
          <a:lstStyle/>
          <a:p>
            <a:r>
              <a:rPr lang="en-US" altLang="ko-KR" dirty="0" smtClean="0">
                <a:solidFill>
                  <a:srgbClr val="C00000"/>
                </a:solidFill>
              </a:rPr>
              <a:t>The victim ripped out some hair of the suspect</a:t>
            </a:r>
            <a:br>
              <a:rPr lang="en-US" altLang="ko-KR" dirty="0" smtClean="0">
                <a:solidFill>
                  <a:srgbClr val="C00000"/>
                </a:solidFill>
              </a:rPr>
            </a:br>
            <a:r>
              <a:rPr lang="en-US" altLang="ko-KR" dirty="0" smtClean="0">
                <a:solidFill>
                  <a:srgbClr val="C00000"/>
                </a:solidFill>
              </a:rPr>
              <a:t>and is holding it.  </a:t>
            </a:r>
            <a:endParaRPr lang="ko-KR" altLang="en-US" dirty="0">
              <a:solidFill>
                <a:srgbClr val="C00000"/>
              </a:solidFill>
            </a:endParaRPr>
          </a:p>
        </p:txBody>
      </p:sp>
      <p:sp>
        <p:nvSpPr>
          <p:cNvPr id="3" name="부제목 2"/>
          <p:cNvSpPr>
            <a:spLocks noGrp="1"/>
          </p:cNvSpPr>
          <p:nvPr>
            <p:ph type="subTitle" idx="1"/>
          </p:nvPr>
        </p:nvSpPr>
        <p:spPr/>
        <p:txBody>
          <a:bodyPr anchor="ctr"/>
          <a:lstStyle/>
          <a:p>
            <a:r>
              <a:rPr lang="en-US" altLang="ko-KR" b="1" dirty="0" smtClean="0"/>
              <a:t>Evidence or Proof </a:t>
            </a:r>
            <a:endParaRPr lang="ko-KR" altLang="en-US" b="1" dirty="0"/>
          </a:p>
        </p:txBody>
      </p:sp>
      <p:sp>
        <p:nvSpPr>
          <p:cNvPr id="4" name="도넛 3"/>
          <p:cNvSpPr/>
          <p:nvPr/>
        </p:nvSpPr>
        <p:spPr>
          <a:xfrm>
            <a:off x="4604825" y="3742360"/>
            <a:ext cx="1688123" cy="1375117"/>
          </a:xfrm>
          <a:prstGeom prst="donut">
            <a:avLst>
              <a:gd name="adj" fmla="val 7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8222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fontScale="90000"/>
          </a:bodyPr>
          <a:lstStyle/>
          <a:p>
            <a:r>
              <a:rPr lang="en-US" altLang="ko-KR" dirty="0" smtClean="0">
                <a:solidFill>
                  <a:srgbClr val="C00000"/>
                </a:solidFill>
              </a:rPr>
              <a:t>The murder weapon was found at the suspect’s house.  </a:t>
            </a:r>
            <a:endParaRPr lang="ko-KR" altLang="en-US" dirty="0">
              <a:solidFill>
                <a:srgbClr val="C00000"/>
              </a:solidFill>
            </a:endParaRPr>
          </a:p>
        </p:txBody>
      </p:sp>
      <p:sp>
        <p:nvSpPr>
          <p:cNvPr id="3" name="부제목 2"/>
          <p:cNvSpPr>
            <a:spLocks noGrp="1"/>
          </p:cNvSpPr>
          <p:nvPr>
            <p:ph type="subTitle" idx="1"/>
          </p:nvPr>
        </p:nvSpPr>
        <p:spPr/>
        <p:txBody>
          <a:bodyPr anchor="ctr"/>
          <a:lstStyle/>
          <a:p>
            <a:r>
              <a:rPr lang="en-US" altLang="ko-KR" b="1" dirty="0" smtClean="0"/>
              <a:t>Evidence or Proof </a:t>
            </a:r>
            <a:endParaRPr lang="ko-KR" altLang="en-US" b="1" dirty="0"/>
          </a:p>
        </p:txBody>
      </p:sp>
      <p:sp>
        <p:nvSpPr>
          <p:cNvPr id="4" name="도넛 3"/>
          <p:cNvSpPr/>
          <p:nvPr/>
        </p:nvSpPr>
        <p:spPr>
          <a:xfrm>
            <a:off x="4548554" y="3742360"/>
            <a:ext cx="1688123" cy="1375117"/>
          </a:xfrm>
          <a:prstGeom prst="donut">
            <a:avLst>
              <a:gd name="adj" fmla="val 7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265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481797" y="2543200"/>
            <a:ext cx="9144000" cy="2387600"/>
          </a:xfrm>
        </p:spPr>
        <p:txBody>
          <a:bodyPr>
            <a:noAutofit/>
          </a:bodyPr>
          <a:lstStyle/>
          <a:p>
            <a:r>
              <a:rPr lang="en-US" altLang="ko-KR" sz="4000" dirty="0" smtClean="0">
                <a:solidFill>
                  <a:srgbClr val="C00000"/>
                </a:solidFill>
              </a:rPr>
              <a:t>You found hair on the victim that came from the suspect. </a:t>
            </a:r>
            <a:br>
              <a:rPr lang="en-US" altLang="ko-KR" sz="4000" dirty="0" smtClean="0">
                <a:solidFill>
                  <a:srgbClr val="C00000"/>
                </a:solidFill>
              </a:rPr>
            </a:br>
            <a:r>
              <a:rPr lang="en-US" altLang="ko-KR" sz="4000" dirty="0" smtClean="0">
                <a:solidFill>
                  <a:srgbClr val="C00000"/>
                </a:solidFill>
              </a:rPr>
              <a:t>AND</a:t>
            </a:r>
            <a:br>
              <a:rPr lang="en-US" altLang="ko-KR" sz="4000" dirty="0" smtClean="0">
                <a:solidFill>
                  <a:srgbClr val="C00000"/>
                </a:solidFill>
              </a:rPr>
            </a:br>
            <a:r>
              <a:rPr lang="en-US" altLang="ko-KR" sz="4000" dirty="0" smtClean="0">
                <a:solidFill>
                  <a:srgbClr val="C00000"/>
                </a:solidFill>
              </a:rPr>
              <a:t>The fingerprints on the murder weapon match the suspect</a:t>
            </a:r>
            <a:br>
              <a:rPr lang="en-US" altLang="ko-KR" sz="4000" dirty="0" smtClean="0">
                <a:solidFill>
                  <a:srgbClr val="C00000"/>
                </a:solidFill>
              </a:rPr>
            </a:br>
            <a:r>
              <a:rPr lang="en-US" altLang="ko-KR" sz="4000" dirty="0" smtClean="0">
                <a:solidFill>
                  <a:srgbClr val="C00000"/>
                </a:solidFill>
              </a:rPr>
              <a:t>AND </a:t>
            </a:r>
            <a:br>
              <a:rPr lang="en-US" altLang="ko-KR" sz="4000" dirty="0" smtClean="0">
                <a:solidFill>
                  <a:srgbClr val="C00000"/>
                </a:solidFill>
              </a:rPr>
            </a:br>
            <a:r>
              <a:rPr lang="en-US" altLang="ko-KR" sz="4000" dirty="0" smtClean="0">
                <a:solidFill>
                  <a:srgbClr val="C00000"/>
                </a:solidFill>
              </a:rPr>
              <a:t>An eye witness said they saw the suspect leave the crime scene </a:t>
            </a:r>
            <a:endParaRPr lang="ko-KR" altLang="en-US" sz="4000" dirty="0">
              <a:solidFill>
                <a:srgbClr val="C00000"/>
              </a:solidFill>
            </a:endParaRPr>
          </a:p>
        </p:txBody>
      </p:sp>
      <p:sp>
        <p:nvSpPr>
          <p:cNvPr id="3" name="부제목 2"/>
          <p:cNvSpPr>
            <a:spLocks noGrp="1"/>
          </p:cNvSpPr>
          <p:nvPr>
            <p:ph type="subTitle" idx="1"/>
          </p:nvPr>
        </p:nvSpPr>
        <p:spPr>
          <a:xfrm>
            <a:off x="1298917" y="5202238"/>
            <a:ext cx="9144000" cy="1655762"/>
          </a:xfrm>
        </p:spPr>
        <p:txBody>
          <a:bodyPr anchor="ctr"/>
          <a:lstStyle/>
          <a:p>
            <a:r>
              <a:rPr lang="en-US" altLang="ko-KR" b="1" dirty="0" smtClean="0"/>
              <a:t>Evidence or Proof </a:t>
            </a:r>
            <a:endParaRPr lang="ko-KR" altLang="en-US" b="1" dirty="0"/>
          </a:p>
        </p:txBody>
      </p:sp>
      <p:sp>
        <p:nvSpPr>
          <p:cNvPr id="4" name="도넛 3"/>
          <p:cNvSpPr/>
          <p:nvPr/>
        </p:nvSpPr>
        <p:spPr>
          <a:xfrm>
            <a:off x="4365674" y="5342560"/>
            <a:ext cx="1688123" cy="1375117"/>
          </a:xfrm>
          <a:prstGeom prst="donut">
            <a:avLst>
              <a:gd name="adj" fmla="val 7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8277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solidFill>
                  <a:srgbClr val="C00000"/>
                </a:solidFill>
              </a:rPr>
              <a:t>A police officer caught the suspect </a:t>
            </a:r>
            <a:r>
              <a:rPr lang="en-US" altLang="ko-KR" b="1" dirty="0" smtClean="0">
                <a:solidFill>
                  <a:srgbClr val="C00000"/>
                </a:solidFill>
                <a:effectLst>
                  <a:outerShdw blurRad="38100" dist="38100" dir="2700000" algn="tl">
                    <a:srgbClr val="000000">
                      <a:alpha val="43137"/>
                    </a:srgbClr>
                  </a:outerShdw>
                </a:effectLst>
              </a:rPr>
              <a:t>red-handed</a:t>
            </a:r>
            <a:endParaRPr lang="ko-KR" altLang="en-US" b="1" dirty="0">
              <a:solidFill>
                <a:srgbClr val="C00000"/>
              </a:solidFill>
              <a:effectLst>
                <a:outerShdw blurRad="38100" dist="38100" dir="2700000" algn="tl">
                  <a:srgbClr val="000000">
                    <a:alpha val="43137"/>
                  </a:srgbClr>
                </a:outerShdw>
              </a:effectLst>
            </a:endParaRPr>
          </a:p>
        </p:txBody>
      </p:sp>
      <p:sp>
        <p:nvSpPr>
          <p:cNvPr id="3" name="부제목 2"/>
          <p:cNvSpPr>
            <a:spLocks noGrp="1"/>
          </p:cNvSpPr>
          <p:nvPr>
            <p:ph type="subTitle" idx="1"/>
          </p:nvPr>
        </p:nvSpPr>
        <p:spPr/>
        <p:txBody>
          <a:bodyPr anchor="ctr"/>
          <a:lstStyle/>
          <a:p>
            <a:r>
              <a:rPr lang="en-US" altLang="ko-KR" b="1" dirty="0" smtClean="0"/>
              <a:t>Evidence or Proof </a:t>
            </a:r>
            <a:endParaRPr lang="ko-KR" altLang="en-US" b="1" dirty="0"/>
          </a:p>
        </p:txBody>
      </p:sp>
      <p:sp>
        <p:nvSpPr>
          <p:cNvPr id="5" name="도넛 4"/>
          <p:cNvSpPr/>
          <p:nvPr/>
        </p:nvSpPr>
        <p:spPr>
          <a:xfrm>
            <a:off x="6096000" y="3742360"/>
            <a:ext cx="1688123" cy="1375117"/>
          </a:xfrm>
          <a:prstGeom prst="donut">
            <a:avLst>
              <a:gd name="adj" fmla="val 7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9286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smtClean="0"/>
              <a:t>Weapon </a:t>
            </a:r>
            <a:endParaRPr lang="ko-KR" altLang="en-US" dirty="0"/>
          </a:p>
        </p:txBody>
      </p:sp>
      <p:sp>
        <p:nvSpPr>
          <p:cNvPr id="4" name="내용 개체 틀 2"/>
          <p:cNvSpPr>
            <a:spLocks noGrp="1"/>
          </p:cNvSpPr>
          <p:nvPr>
            <p:ph idx="1"/>
          </p:nvPr>
        </p:nvSpPr>
        <p:spPr>
          <a:xfrm>
            <a:off x="838200" y="6012692"/>
            <a:ext cx="10515600" cy="845308"/>
          </a:xfrm>
        </p:spPr>
        <p:txBody>
          <a:bodyPr anchor="b"/>
          <a:lstStyle/>
          <a:p>
            <a:pPr marL="0" indent="0" algn="ctr">
              <a:buNone/>
            </a:pPr>
            <a:r>
              <a:rPr lang="en-US" altLang="ko-KR" dirty="0" smtClean="0">
                <a:solidFill>
                  <a:srgbClr val="7030A0"/>
                </a:solidFill>
              </a:rPr>
              <a:t>Something used to hurt or kill someone </a:t>
            </a:r>
            <a:endParaRPr lang="ko-KR" altLang="en-US" dirty="0">
              <a:solidFill>
                <a:srgbClr val="7030A0"/>
              </a:solidFill>
            </a:endParaRPr>
          </a:p>
        </p:txBody>
      </p:sp>
      <p:pic>
        <p:nvPicPr>
          <p:cNvPr id="9218" name="Picture 2" descr="http://page2sports.com/wp-content/uploads/2014/12/Weap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0325" y="2003839"/>
            <a:ext cx="6991350"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dirty="0" smtClean="0"/>
              <a:t>Murderer </a:t>
            </a:r>
            <a:endParaRPr lang="ko-KR" altLang="en-US" dirty="0"/>
          </a:p>
        </p:txBody>
      </p:sp>
      <p:sp>
        <p:nvSpPr>
          <p:cNvPr id="4" name="내용 개체 틀 2"/>
          <p:cNvSpPr>
            <a:spLocks noGrp="1"/>
          </p:cNvSpPr>
          <p:nvPr>
            <p:ph idx="1"/>
          </p:nvPr>
        </p:nvSpPr>
        <p:spPr>
          <a:xfrm>
            <a:off x="838200" y="6012692"/>
            <a:ext cx="10515600" cy="845308"/>
          </a:xfrm>
        </p:spPr>
        <p:txBody>
          <a:bodyPr anchor="b"/>
          <a:lstStyle/>
          <a:p>
            <a:pPr marL="0" indent="0" algn="ctr">
              <a:buNone/>
            </a:pPr>
            <a:r>
              <a:rPr lang="en-US" altLang="ko-KR" dirty="0" smtClean="0">
                <a:solidFill>
                  <a:srgbClr val="7030A0"/>
                </a:solidFill>
              </a:rPr>
              <a:t>Someone who killed someone else.  </a:t>
            </a:r>
            <a:endParaRPr lang="ko-KR" altLang="en-US" dirty="0">
              <a:solidFill>
                <a:srgbClr val="7030A0"/>
              </a:solidFill>
            </a:endParaRPr>
          </a:p>
        </p:txBody>
      </p:sp>
      <p:pic>
        <p:nvPicPr>
          <p:cNvPr id="8194" name="Picture 2" descr="http://images.clipartpanda.com/murderer-clipart-0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7" y="1980027"/>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0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dirty="0" smtClean="0"/>
              <a:t>Suicide </a:t>
            </a:r>
            <a:endParaRPr lang="ko-KR" altLang="en-US" dirty="0"/>
          </a:p>
        </p:txBody>
      </p:sp>
      <p:sp>
        <p:nvSpPr>
          <p:cNvPr id="4" name="내용 개체 틀 2"/>
          <p:cNvSpPr>
            <a:spLocks noGrp="1"/>
          </p:cNvSpPr>
          <p:nvPr>
            <p:ph idx="1"/>
          </p:nvPr>
        </p:nvSpPr>
        <p:spPr>
          <a:xfrm>
            <a:off x="838200" y="6012692"/>
            <a:ext cx="10515600" cy="845308"/>
          </a:xfrm>
        </p:spPr>
        <p:txBody>
          <a:bodyPr anchor="b"/>
          <a:lstStyle/>
          <a:p>
            <a:pPr marL="0" indent="0" algn="ctr">
              <a:buNone/>
            </a:pPr>
            <a:r>
              <a:rPr lang="en-US" altLang="ko-KR" dirty="0" smtClean="0">
                <a:solidFill>
                  <a:srgbClr val="7030A0"/>
                </a:solidFill>
              </a:rPr>
              <a:t>Kill yourself.</a:t>
            </a:r>
            <a:endParaRPr lang="ko-KR" altLang="en-US" dirty="0">
              <a:solidFill>
                <a:srgbClr val="7030A0"/>
              </a:solidFill>
            </a:endParaRPr>
          </a:p>
        </p:txBody>
      </p:sp>
      <p:pic>
        <p:nvPicPr>
          <p:cNvPr id="7170" name="Picture 2" descr="http://vignette2.wikia.nocookie.net/creepypasta/images/3/38/Noose.jpg/revision/latest?cb=20140315014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341" y="1501140"/>
            <a:ext cx="3361348" cy="447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2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dn2.vox-cdn.com/thumbor/UUex9U5OFk9-7qbTdpJhtGu8V7w=/0x0:849x478/1280x720/cdn0.vox-cdn.com/uploads/chorus_image/image/47575583/Screen_Shot_2015-11-03_at_11.39.56_AM.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789"/>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a:effectLst>
            <a:glow rad="228600">
              <a:schemeClr val="accent4">
                <a:satMod val="175000"/>
                <a:alpha val="40000"/>
              </a:schemeClr>
            </a:glow>
          </a:effectLst>
        </p:spPr>
        <p:txBody>
          <a:bodyPr/>
          <a:lstStyle/>
          <a:p>
            <a:r>
              <a:rPr lang="en-US" b="1" dirty="0" smtClean="0">
                <a:solidFill>
                  <a:schemeClr val="bg1"/>
                </a:solidFill>
                <a:effectLst>
                  <a:outerShdw blurRad="38100" dist="38100" dir="2700000" algn="tl">
                    <a:srgbClr val="000000">
                      <a:alpha val="43137"/>
                    </a:srgbClr>
                  </a:outerShdw>
                </a:effectLst>
              </a:rPr>
              <a:t>CSI:  </a:t>
            </a:r>
            <a:r>
              <a:rPr lang="en-US" b="1" dirty="0" err="1" smtClean="0">
                <a:solidFill>
                  <a:schemeClr val="bg1"/>
                </a:solidFill>
                <a:effectLst>
                  <a:outerShdw blurRad="38100" dist="38100" dir="2700000" algn="tl">
                    <a:srgbClr val="000000">
                      <a:alpha val="43137"/>
                    </a:srgbClr>
                  </a:outerShdw>
                </a:effectLst>
              </a:rPr>
              <a:t>Eoeun</a:t>
            </a:r>
            <a:r>
              <a:rPr lang="en-US" b="1" dirty="0" smtClean="0">
                <a:solidFill>
                  <a:schemeClr val="bg1"/>
                </a:solidFill>
                <a:effectLst>
                  <a:outerShdw blurRad="38100" dist="38100" dir="2700000" algn="tl">
                    <a:srgbClr val="000000">
                      <a:alpha val="43137"/>
                    </a:srgbClr>
                  </a:outerShdw>
                </a:effectLst>
              </a:rPr>
              <a:t> </a:t>
            </a:r>
            <a:endParaRPr lang="en-US" b="1" dirty="0">
              <a:solidFill>
                <a:schemeClr val="bg1"/>
              </a:solidFill>
              <a:effectLst>
                <a:outerShdw blurRad="38100" dist="38100" dir="2700000" algn="tl">
                  <a:srgbClr val="000000">
                    <a:alpha val="43137"/>
                  </a:srgbClr>
                </a:outerShdw>
              </a:effectLst>
            </a:endParaRPr>
          </a:p>
        </p:txBody>
      </p:sp>
      <p:sp>
        <p:nvSpPr>
          <p:cNvPr id="3" name="부제목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694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cdn2.vox-cdn.com/thumbor/UUex9U5OFk9-7qbTdpJhtGu8V7w=/0x0:849x478/1280x720/cdn0.vox-cdn.com/uploads/chorus_image/image/47575583/Screen_Shot_2015-11-03_at_11.39.56_AM.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789"/>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r>
              <a:rPr lang="en-US" b="1" dirty="0" smtClean="0">
                <a:solidFill>
                  <a:schemeClr val="accent1">
                    <a:lumMod val="20000"/>
                    <a:lumOff val="80000"/>
                  </a:schemeClr>
                </a:solidFill>
                <a:effectLst>
                  <a:outerShdw blurRad="38100" dist="38100" dir="2700000" algn="tl">
                    <a:srgbClr val="000000">
                      <a:alpha val="43137"/>
                    </a:srgbClr>
                  </a:outerShdw>
                </a:effectLst>
              </a:rPr>
              <a:t>CSI:  </a:t>
            </a:r>
            <a:r>
              <a:rPr lang="en-US" b="1" dirty="0" err="1" smtClean="0">
                <a:solidFill>
                  <a:schemeClr val="accent1">
                    <a:lumMod val="20000"/>
                    <a:lumOff val="80000"/>
                  </a:schemeClr>
                </a:solidFill>
                <a:effectLst>
                  <a:outerShdw blurRad="38100" dist="38100" dir="2700000" algn="tl">
                    <a:srgbClr val="000000">
                      <a:alpha val="43137"/>
                    </a:srgbClr>
                  </a:outerShdw>
                </a:effectLst>
              </a:rPr>
              <a:t>Eoeun</a:t>
            </a:r>
            <a:r>
              <a:rPr lang="en-US" b="1" dirty="0" smtClean="0">
                <a:solidFill>
                  <a:schemeClr val="accent1">
                    <a:lumMod val="20000"/>
                    <a:lumOff val="80000"/>
                  </a:schemeClr>
                </a:solidFill>
                <a:effectLst>
                  <a:outerShdw blurRad="38100" dist="38100" dir="2700000" algn="tl">
                    <a:srgbClr val="000000">
                      <a:alpha val="43137"/>
                    </a:srgbClr>
                  </a:outerShdw>
                </a:effectLst>
              </a:rPr>
              <a:t> Elementary </a:t>
            </a:r>
            <a:endParaRPr lang="en-US" b="1" dirty="0">
              <a:solidFill>
                <a:schemeClr val="accent1">
                  <a:lumMod val="20000"/>
                  <a:lumOff val="80000"/>
                </a:schemeClr>
              </a:solidFill>
              <a:effectLst>
                <a:outerShdw blurRad="38100" dist="38100" dir="2700000" algn="tl">
                  <a:srgbClr val="000000">
                    <a:alpha val="43137"/>
                  </a:srgbClr>
                </a:outerShdw>
              </a:effectLst>
            </a:endParaRPr>
          </a:p>
        </p:txBody>
      </p:sp>
      <p:sp>
        <p:nvSpPr>
          <p:cNvPr id="4" name="option 1"/>
          <p:cNvSpPr txBox="1">
            <a:spLocks/>
          </p:cNvSpPr>
          <p:nvPr/>
        </p:nvSpPr>
        <p:spPr>
          <a:xfrm>
            <a:off x="838199" y="1825625"/>
            <a:ext cx="3193473" cy="55389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mtClean="0"/>
              <a:t>DNA</a:t>
            </a:r>
            <a:endParaRPr lang="en-US" dirty="0"/>
          </a:p>
        </p:txBody>
      </p:sp>
      <p:sp>
        <p:nvSpPr>
          <p:cNvPr id="5" name="option 2"/>
          <p:cNvSpPr txBox="1">
            <a:spLocks/>
          </p:cNvSpPr>
          <p:nvPr/>
        </p:nvSpPr>
        <p:spPr>
          <a:xfrm>
            <a:off x="838199" y="2864835"/>
            <a:ext cx="3193473" cy="55389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dirty="0" smtClean="0"/>
              <a:t>Fingerprints </a:t>
            </a:r>
            <a:endParaRPr lang="en-US" dirty="0"/>
          </a:p>
        </p:txBody>
      </p:sp>
      <p:sp>
        <p:nvSpPr>
          <p:cNvPr id="6" name="option 3"/>
          <p:cNvSpPr txBox="1">
            <a:spLocks/>
          </p:cNvSpPr>
          <p:nvPr/>
        </p:nvSpPr>
        <p:spPr>
          <a:xfrm>
            <a:off x="838199" y="3904045"/>
            <a:ext cx="3193473" cy="55389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dirty="0" smtClean="0"/>
              <a:t>Fibers </a:t>
            </a:r>
            <a:endParaRPr lang="en-US" dirty="0"/>
          </a:p>
        </p:txBody>
      </p:sp>
      <p:sp>
        <p:nvSpPr>
          <p:cNvPr id="7" name="option 4"/>
          <p:cNvSpPr txBox="1">
            <a:spLocks/>
          </p:cNvSpPr>
          <p:nvPr/>
        </p:nvSpPr>
        <p:spPr>
          <a:xfrm>
            <a:off x="838199" y="4964037"/>
            <a:ext cx="3193473" cy="55389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dirty="0" smtClean="0"/>
              <a:t>Examine  </a:t>
            </a:r>
            <a:endParaRPr lang="en-US" dirty="0"/>
          </a:p>
        </p:txBody>
      </p:sp>
      <p:sp>
        <p:nvSpPr>
          <p:cNvPr id="8" name="info 1">
            <a:hlinkClick r:id="rId3" action="ppaction://hlinksldjump"/>
          </p:cNvPr>
          <p:cNvSpPr txBox="1">
            <a:spLocks/>
          </p:cNvSpPr>
          <p:nvPr/>
        </p:nvSpPr>
        <p:spPr>
          <a:xfrm>
            <a:off x="3826858" y="2175459"/>
            <a:ext cx="4517042" cy="555237"/>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dirty="0" smtClean="0"/>
              <a:t>Unique to each person.  </a:t>
            </a:r>
            <a:endParaRPr lang="en-US" dirty="0">
              <a:solidFill>
                <a:srgbClr val="C00000"/>
              </a:solidFill>
            </a:endParaRPr>
          </a:p>
        </p:txBody>
      </p:sp>
      <p:sp>
        <p:nvSpPr>
          <p:cNvPr id="9" name="info 2">
            <a:hlinkClick r:id="rId3" action="ppaction://hlinksldjump"/>
          </p:cNvPr>
          <p:cNvSpPr txBox="1">
            <a:spLocks/>
          </p:cNvSpPr>
          <p:nvPr/>
        </p:nvSpPr>
        <p:spPr>
          <a:xfrm>
            <a:off x="3826858" y="3216014"/>
            <a:ext cx="4714469" cy="566393"/>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dirty="0" smtClean="0"/>
              <a:t>Unique to each person.  </a:t>
            </a:r>
            <a:endParaRPr lang="en-US" dirty="0"/>
          </a:p>
        </p:txBody>
      </p:sp>
      <p:sp>
        <p:nvSpPr>
          <p:cNvPr id="10" name="info 3">
            <a:hlinkClick r:id="rId3" action="ppaction://hlinksldjump"/>
          </p:cNvPr>
          <p:cNvSpPr txBox="1">
            <a:spLocks/>
          </p:cNvSpPr>
          <p:nvPr/>
        </p:nvSpPr>
        <p:spPr>
          <a:xfrm>
            <a:off x="3826858" y="4234729"/>
            <a:ext cx="4517042" cy="60767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dirty="0" smtClean="0"/>
              <a:t>Small pieces of clothing.  </a:t>
            </a:r>
            <a:endParaRPr lang="en-US" dirty="0" smtClean="0"/>
          </a:p>
        </p:txBody>
      </p:sp>
      <p:sp>
        <p:nvSpPr>
          <p:cNvPr id="11" name="info 4">
            <a:hlinkClick r:id="rId3" action="ppaction://hlinksldjump"/>
          </p:cNvPr>
          <p:cNvSpPr txBox="1">
            <a:spLocks/>
          </p:cNvSpPr>
          <p:nvPr/>
        </p:nvSpPr>
        <p:spPr>
          <a:xfrm>
            <a:off x="3826858" y="5252431"/>
            <a:ext cx="3623218" cy="60284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dirty="0" smtClean="0"/>
              <a:t>Look closely at it. </a:t>
            </a:r>
            <a:endParaRPr lang="en-US" dirty="0" smtClean="0"/>
          </a:p>
        </p:txBody>
      </p:sp>
    </p:spTree>
    <p:extLst>
      <p:ext uri="{BB962C8B-B14F-4D97-AF65-F5344CB8AC3E}">
        <p14:creationId xmlns:p14="http://schemas.microsoft.com/office/powerpoint/2010/main" val="317907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nextCondLst>
                <p:cond evt="onClick" delay="0">
                  <p:tgtEl>
                    <p:spTgt spid="7"/>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dirty="0" smtClean="0"/>
              <a:t>Crime</a:t>
            </a:r>
            <a:endParaRPr lang="ko-KR" altLang="en-US" dirty="0"/>
          </a:p>
        </p:txBody>
      </p:sp>
      <p:sp>
        <p:nvSpPr>
          <p:cNvPr id="3" name="내용 개체 틀 2"/>
          <p:cNvSpPr>
            <a:spLocks noGrp="1"/>
          </p:cNvSpPr>
          <p:nvPr>
            <p:ph idx="1"/>
          </p:nvPr>
        </p:nvSpPr>
        <p:spPr>
          <a:xfrm>
            <a:off x="838200" y="6012692"/>
            <a:ext cx="10515600" cy="845308"/>
          </a:xfrm>
        </p:spPr>
        <p:txBody>
          <a:bodyPr anchor="b"/>
          <a:lstStyle/>
          <a:p>
            <a:pPr marL="0" indent="0" algn="ctr">
              <a:buNone/>
            </a:pPr>
            <a:r>
              <a:rPr lang="en-US" altLang="ko-KR" dirty="0" smtClean="0">
                <a:solidFill>
                  <a:srgbClr val="7030A0"/>
                </a:solidFill>
              </a:rPr>
              <a:t>Something that is illegal.  </a:t>
            </a:r>
            <a:endParaRPr lang="ko-KR" altLang="en-US" dirty="0">
              <a:solidFill>
                <a:srgbClr val="7030A0"/>
              </a:solidFill>
            </a:endParaRPr>
          </a:p>
        </p:txBody>
      </p:sp>
      <p:pic>
        <p:nvPicPr>
          <p:cNvPr id="4098" name="Picture 2" descr="http://media.morristechnology.com/webmedia/upload/connectstatesboro/article/crimeW________________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2091983"/>
            <a:ext cx="49911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9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dirty="0" smtClean="0"/>
              <a:t>Crime Scene </a:t>
            </a:r>
            <a:endParaRPr lang="ko-KR" altLang="en-US" dirty="0"/>
          </a:p>
        </p:txBody>
      </p:sp>
      <p:sp>
        <p:nvSpPr>
          <p:cNvPr id="3" name="내용 개체 틀 2"/>
          <p:cNvSpPr>
            <a:spLocks noGrp="1"/>
          </p:cNvSpPr>
          <p:nvPr>
            <p:ph idx="1"/>
          </p:nvPr>
        </p:nvSpPr>
        <p:spPr>
          <a:xfrm>
            <a:off x="838200" y="6012692"/>
            <a:ext cx="10515600" cy="845308"/>
          </a:xfrm>
        </p:spPr>
        <p:txBody>
          <a:bodyPr anchor="b"/>
          <a:lstStyle/>
          <a:p>
            <a:pPr marL="0" indent="0" algn="ctr">
              <a:buNone/>
            </a:pPr>
            <a:r>
              <a:rPr lang="en-US" altLang="ko-KR" dirty="0" smtClean="0">
                <a:solidFill>
                  <a:srgbClr val="7030A0"/>
                </a:solidFill>
              </a:rPr>
              <a:t>Where the crime happened</a:t>
            </a:r>
            <a:endParaRPr lang="ko-KR" altLang="en-US" dirty="0">
              <a:solidFill>
                <a:srgbClr val="7030A0"/>
              </a:solidFill>
            </a:endParaRPr>
          </a:p>
        </p:txBody>
      </p:sp>
      <p:pic>
        <p:nvPicPr>
          <p:cNvPr id="1026" name="Picture 2" descr="http://www.thebostoncalendar.com/system/events/photos/000/052/854/original/CRIME-SCENE-clean-up-business.jpg?14473035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531" y="1474763"/>
            <a:ext cx="9537065" cy="476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dirty="0" smtClean="0"/>
              <a:t>Victim </a:t>
            </a:r>
            <a:endParaRPr lang="ko-KR" altLang="en-US" dirty="0"/>
          </a:p>
        </p:txBody>
      </p:sp>
      <p:sp>
        <p:nvSpPr>
          <p:cNvPr id="4" name="내용 개체 틀 2"/>
          <p:cNvSpPr>
            <a:spLocks noGrp="1"/>
          </p:cNvSpPr>
          <p:nvPr>
            <p:ph idx="1"/>
          </p:nvPr>
        </p:nvSpPr>
        <p:spPr>
          <a:xfrm>
            <a:off x="838200" y="6012692"/>
            <a:ext cx="10515600" cy="845308"/>
          </a:xfrm>
        </p:spPr>
        <p:txBody>
          <a:bodyPr anchor="b"/>
          <a:lstStyle/>
          <a:p>
            <a:pPr marL="0" indent="0" algn="ctr">
              <a:buNone/>
            </a:pPr>
            <a:r>
              <a:rPr lang="en-US" altLang="ko-KR" dirty="0" smtClean="0">
                <a:solidFill>
                  <a:srgbClr val="7030A0"/>
                </a:solidFill>
              </a:rPr>
              <a:t>The person affect by the crime. </a:t>
            </a:r>
            <a:endParaRPr lang="ko-KR" altLang="en-US" dirty="0">
              <a:solidFill>
                <a:srgbClr val="7030A0"/>
              </a:solidFill>
            </a:endParaRPr>
          </a:p>
        </p:txBody>
      </p:sp>
      <p:pic>
        <p:nvPicPr>
          <p:cNvPr id="2050" name="Picture 2" descr="http://crime.phillipmartin.info/crime_victi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1980027"/>
            <a:ext cx="20764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dirty="0" smtClean="0"/>
              <a:t>Suspect </a:t>
            </a:r>
            <a:endParaRPr lang="ko-KR" altLang="en-US" dirty="0"/>
          </a:p>
        </p:txBody>
      </p:sp>
      <p:sp>
        <p:nvSpPr>
          <p:cNvPr id="4" name="내용 개체 틀 2"/>
          <p:cNvSpPr>
            <a:spLocks noGrp="1"/>
          </p:cNvSpPr>
          <p:nvPr>
            <p:ph idx="1"/>
          </p:nvPr>
        </p:nvSpPr>
        <p:spPr>
          <a:xfrm>
            <a:off x="838200" y="6012692"/>
            <a:ext cx="10515600" cy="845308"/>
          </a:xfrm>
        </p:spPr>
        <p:txBody>
          <a:bodyPr anchor="b"/>
          <a:lstStyle/>
          <a:p>
            <a:pPr marL="0" indent="0" algn="ctr">
              <a:buNone/>
            </a:pPr>
            <a:r>
              <a:rPr lang="en-US" altLang="ko-KR" dirty="0" smtClean="0">
                <a:solidFill>
                  <a:srgbClr val="7030A0"/>
                </a:solidFill>
              </a:rPr>
              <a:t>The person you think might have done the crime.  </a:t>
            </a:r>
            <a:endParaRPr lang="ko-KR" altLang="en-US" dirty="0">
              <a:solidFill>
                <a:srgbClr val="7030A0"/>
              </a:solidFill>
            </a:endParaRPr>
          </a:p>
        </p:txBody>
      </p:sp>
      <p:pic>
        <p:nvPicPr>
          <p:cNvPr id="3074" name="Picture 2" descr="http://nocompulsion.com/wp-content/uploads/2013/05/victim-mental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580" y="1984717"/>
            <a:ext cx="4444561" cy="372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dirty="0" smtClean="0"/>
              <a:t>Eyewitness </a:t>
            </a:r>
            <a:endParaRPr lang="ko-KR" altLang="en-US" dirty="0"/>
          </a:p>
        </p:txBody>
      </p:sp>
      <p:sp>
        <p:nvSpPr>
          <p:cNvPr id="4" name="내용 개체 틀 2"/>
          <p:cNvSpPr>
            <a:spLocks noGrp="1"/>
          </p:cNvSpPr>
          <p:nvPr>
            <p:ph idx="1"/>
          </p:nvPr>
        </p:nvSpPr>
        <p:spPr>
          <a:xfrm>
            <a:off x="838200" y="6012692"/>
            <a:ext cx="10515600" cy="845308"/>
          </a:xfrm>
        </p:spPr>
        <p:txBody>
          <a:bodyPr anchor="b"/>
          <a:lstStyle/>
          <a:p>
            <a:pPr marL="0" indent="0" algn="ctr">
              <a:buNone/>
            </a:pPr>
            <a:r>
              <a:rPr lang="en-US" altLang="ko-KR" dirty="0" smtClean="0">
                <a:solidFill>
                  <a:srgbClr val="7030A0"/>
                </a:solidFill>
              </a:rPr>
              <a:t>Someone who saw the crime.  </a:t>
            </a:r>
            <a:endParaRPr lang="ko-KR" altLang="en-US" dirty="0">
              <a:solidFill>
                <a:srgbClr val="7030A0"/>
              </a:solidFill>
            </a:endParaRPr>
          </a:p>
        </p:txBody>
      </p:sp>
      <p:pic>
        <p:nvPicPr>
          <p:cNvPr id="5122" name="Picture 2" descr="http://www.psych2go.net/wp-content/uploads/2014/11/1_123125_123087_2208015_2212796_090313_juris_witnesstn.jpg.CROP_.original-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662" y="1934038"/>
            <a:ext cx="3746109" cy="383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29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ctr"/>
            <a:r>
              <a:rPr lang="en-US" altLang="ko-KR" dirty="0" smtClean="0"/>
              <a:t>Evidence </a:t>
            </a:r>
            <a:r>
              <a:rPr lang="en-US" altLang="ko-KR" dirty="0" err="1" smtClean="0"/>
              <a:t>vs</a:t>
            </a:r>
            <a:r>
              <a:rPr lang="en-US" altLang="ko-KR" dirty="0" smtClean="0"/>
              <a:t> Proof </a:t>
            </a:r>
            <a:endParaRPr lang="ko-KR" altLang="en-US" dirty="0"/>
          </a:p>
        </p:txBody>
      </p:sp>
      <p:sp>
        <p:nvSpPr>
          <p:cNvPr id="4" name="내용 개체 틀 2"/>
          <p:cNvSpPr>
            <a:spLocks noGrp="1"/>
          </p:cNvSpPr>
          <p:nvPr>
            <p:ph idx="1"/>
          </p:nvPr>
        </p:nvSpPr>
        <p:spPr>
          <a:xfrm>
            <a:off x="0" y="1848655"/>
            <a:ext cx="4754880" cy="845308"/>
          </a:xfrm>
        </p:spPr>
        <p:txBody>
          <a:bodyPr anchor="b">
            <a:normAutofit/>
          </a:bodyPr>
          <a:lstStyle/>
          <a:p>
            <a:pPr marL="0" indent="0" algn="ctr">
              <a:buNone/>
            </a:pPr>
            <a:r>
              <a:rPr lang="en-US" altLang="ko-KR" dirty="0" smtClean="0">
                <a:solidFill>
                  <a:srgbClr val="7030A0"/>
                </a:solidFill>
              </a:rPr>
              <a:t>Help to explain </a:t>
            </a:r>
            <a:endParaRPr lang="ko-KR" altLang="en-US" dirty="0">
              <a:solidFill>
                <a:srgbClr val="7030A0"/>
              </a:solidFill>
            </a:endParaRPr>
          </a:p>
        </p:txBody>
      </p:sp>
      <p:sp>
        <p:nvSpPr>
          <p:cNvPr id="5" name="내용 개체 틀 2"/>
          <p:cNvSpPr txBox="1">
            <a:spLocks/>
          </p:cNvSpPr>
          <p:nvPr/>
        </p:nvSpPr>
        <p:spPr>
          <a:xfrm>
            <a:off x="5962357" y="1848655"/>
            <a:ext cx="4754880" cy="845308"/>
          </a:xfrm>
          <a:prstGeom prst="rect">
            <a:avLst/>
          </a:prstGeom>
        </p:spPr>
        <p:txBody>
          <a:bodyPr vert="horz" lIns="91440" tIns="45720" rIns="91440" bIns="45720" rtlCol="0" anchor="b">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ko-KR" dirty="0" smtClean="0">
                <a:solidFill>
                  <a:srgbClr val="7030A0"/>
                </a:solidFill>
              </a:rPr>
              <a:t>Explain the truth </a:t>
            </a:r>
            <a:endParaRPr lang="ko-KR" altLang="en-US" dirty="0">
              <a:solidFill>
                <a:srgbClr val="7030A0"/>
              </a:solidFill>
            </a:endParaRPr>
          </a:p>
        </p:txBody>
      </p:sp>
      <p:sp>
        <p:nvSpPr>
          <p:cNvPr id="6" name="내용 개체 틀 2"/>
          <p:cNvSpPr txBox="1">
            <a:spLocks/>
          </p:cNvSpPr>
          <p:nvPr/>
        </p:nvSpPr>
        <p:spPr>
          <a:xfrm>
            <a:off x="-185225" y="6012692"/>
            <a:ext cx="4754880" cy="845308"/>
          </a:xfrm>
          <a:prstGeom prst="rect">
            <a:avLst/>
          </a:prstGeom>
        </p:spPr>
        <p:txBody>
          <a:bodyPr vert="horz" lIns="91440" tIns="45720" rIns="91440" bIns="45720" rtlCol="0" anchor="b">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ko-KR" dirty="0" smtClean="0">
                <a:solidFill>
                  <a:srgbClr val="7030A0"/>
                </a:solidFill>
              </a:rPr>
              <a:t>Doubt </a:t>
            </a:r>
            <a:endParaRPr lang="ko-KR" altLang="en-US" dirty="0">
              <a:solidFill>
                <a:srgbClr val="7030A0"/>
              </a:solidFill>
            </a:endParaRPr>
          </a:p>
        </p:txBody>
      </p:sp>
      <p:sp>
        <p:nvSpPr>
          <p:cNvPr id="7" name="내용 개체 틀 2"/>
          <p:cNvSpPr txBox="1">
            <a:spLocks/>
          </p:cNvSpPr>
          <p:nvPr/>
        </p:nvSpPr>
        <p:spPr>
          <a:xfrm>
            <a:off x="6096000" y="6012692"/>
            <a:ext cx="4754880" cy="845308"/>
          </a:xfrm>
          <a:prstGeom prst="rect">
            <a:avLst/>
          </a:prstGeom>
        </p:spPr>
        <p:txBody>
          <a:bodyPr vert="horz" lIns="91440" tIns="45720" rIns="91440" bIns="45720" rtlCol="0" anchor="b">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ko-KR" dirty="0" smtClean="0">
                <a:solidFill>
                  <a:srgbClr val="7030A0"/>
                </a:solidFill>
              </a:rPr>
              <a:t>No Doubt </a:t>
            </a:r>
            <a:endParaRPr lang="ko-KR" altLang="en-US" dirty="0">
              <a:solidFill>
                <a:srgbClr val="7030A0"/>
              </a:solidFill>
            </a:endParaRPr>
          </a:p>
        </p:txBody>
      </p:sp>
      <p:pic>
        <p:nvPicPr>
          <p:cNvPr id="6146" name="Picture 2" descr="http://www.thepoachedegg.net/.a/6a0133f0b2fdc2970b017d40217123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690" y="2851930"/>
            <a:ext cx="37242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7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solidFill>
                  <a:srgbClr val="C00000"/>
                </a:solidFill>
              </a:rPr>
              <a:t>The suspect had blood on his shirt.  </a:t>
            </a:r>
            <a:endParaRPr lang="ko-KR" altLang="en-US" dirty="0">
              <a:solidFill>
                <a:srgbClr val="C00000"/>
              </a:solidFill>
            </a:endParaRPr>
          </a:p>
        </p:txBody>
      </p:sp>
      <p:sp>
        <p:nvSpPr>
          <p:cNvPr id="3" name="부제목 2"/>
          <p:cNvSpPr>
            <a:spLocks noGrp="1"/>
          </p:cNvSpPr>
          <p:nvPr>
            <p:ph type="subTitle" idx="1"/>
          </p:nvPr>
        </p:nvSpPr>
        <p:spPr/>
        <p:txBody>
          <a:bodyPr anchor="ctr"/>
          <a:lstStyle/>
          <a:p>
            <a:r>
              <a:rPr lang="en-US" altLang="ko-KR" b="1" dirty="0" smtClean="0"/>
              <a:t>Evidence or Proof </a:t>
            </a:r>
            <a:endParaRPr lang="ko-KR" altLang="en-US" b="1" dirty="0"/>
          </a:p>
        </p:txBody>
      </p:sp>
      <p:sp>
        <p:nvSpPr>
          <p:cNvPr id="4" name="도넛 3"/>
          <p:cNvSpPr/>
          <p:nvPr/>
        </p:nvSpPr>
        <p:spPr>
          <a:xfrm>
            <a:off x="4548554" y="3742360"/>
            <a:ext cx="1688123" cy="1375117"/>
          </a:xfrm>
          <a:prstGeom prst="donut">
            <a:avLst>
              <a:gd name="adj" fmla="val 7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854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fontScale="90000"/>
          </a:bodyPr>
          <a:lstStyle/>
          <a:p>
            <a:r>
              <a:rPr lang="en-US" altLang="ko-KR" dirty="0" smtClean="0">
                <a:solidFill>
                  <a:srgbClr val="C00000"/>
                </a:solidFill>
              </a:rPr>
              <a:t>There is a video showing the suspect commit the crime. </a:t>
            </a:r>
            <a:endParaRPr lang="ko-KR" altLang="en-US" dirty="0">
              <a:solidFill>
                <a:srgbClr val="C00000"/>
              </a:solidFill>
            </a:endParaRPr>
          </a:p>
        </p:txBody>
      </p:sp>
      <p:sp>
        <p:nvSpPr>
          <p:cNvPr id="3" name="부제목 2"/>
          <p:cNvSpPr>
            <a:spLocks noGrp="1"/>
          </p:cNvSpPr>
          <p:nvPr>
            <p:ph type="subTitle" idx="1"/>
          </p:nvPr>
        </p:nvSpPr>
        <p:spPr/>
        <p:txBody>
          <a:bodyPr anchor="ctr"/>
          <a:lstStyle/>
          <a:p>
            <a:r>
              <a:rPr lang="en-US" altLang="ko-KR" b="1" dirty="0" smtClean="0"/>
              <a:t>Evidence or Proof </a:t>
            </a:r>
            <a:endParaRPr lang="ko-KR" altLang="en-US" b="1" dirty="0"/>
          </a:p>
        </p:txBody>
      </p:sp>
      <p:sp>
        <p:nvSpPr>
          <p:cNvPr id="4" name="도넛 3"/>
          <p:cNvSpPr/>
          <p:nvPr/>
        </p:nvSpPr>
        <p:spPr>
          <a:xfrm>
            <a:off x="6194474" y="3742360"/>
            <a:ext cx="1688123" cy="1375117"/>
          </a:xfrm>
          <a:prstGeom prst="donut">
            <a:avLst>
              <a:gd name="adj" fmla="val 7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0680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189</Words>
  <Application>Microsoft Office PowerPoint</Application>
  <PresentationFormat>와이드스크린</PresentationFormat>
  <Paragraphs>47</Paragraphs>
  <Slides>19</Slides>
  <Notes>0</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19</vt:i4>
      </vt:variant>
    </vt:vector>
  </HeadingPairs>
  <TitlesOfParts>
    <vt:vector size="22" baseType="lpstr">
      <vt:lpstr>맑은 고딕</vt:lpstr>
      <vt:lpstr>Arial</vt:lpstr>
      <vt:lpstr>Office 테마</vt:lpstr>
      <vt:lpstr>Evidence Collection </vt:lpstr>
      <vt:lpstr>Crime</vt:lpstr>
      <vt:lpstr>Crime Scene </vt:lpstr>
      <vt:lpstr>Victim </vt:lpstr>
      <vt:lpstr>Suspect </vt:lpstr>
      <vt:lpstr>Eyewitness </vt:lpstr>
      <vt:lpstr>Evidence vs Proof </vt:lpstr>
      <vt:lpstr>The suspect had blood on his shirt.  </vt:lpstr>
      <vt:lpstr>There is a video showing the suspect commit the crime. </vt:lpstr>
      <vt:lpstr>An eye witness saw the crime </vt:lpstr>
      <vt:lpstr>The victim ripped out some hair of the suspect and is holding it.  </vt:lpstr>
      <vt:lpstr>The murder weapon was found at the suspect’s house.  </vt:lpstr>
      <vt:lpstr>You found hair on the victim that came from the suspect.  AND The fingerprints on the murder weapon match the suspect AND  An eye witness said they saw the suspect leave the crime scene </vt:lpstr>
      <vt:lpstr>A police officer caught the suspect red-handed</vt:lpstr>
      <vt:lpstr>Weapon </vt:lpstr>
      <vt:lpstr>Murderer </vt:lpstr>
      <vt:lpstr>Suicide </vt:lpstr>
      <vt:lpstr>CSI:  Eoeun </vt:lpstr>
      <vt:lpstr>CSI:  Eoeun Elementary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Collection</dc:title>
  <dc:creator>user</dc:creator>
  <cp:lastModifiedBy>user</cp:lastModifiedBy>
  <cp:revision>9</cp:revision>
  <dcterms:created xsi:type="dcterms:W3CDTF">2016-06-03T09:53:07Z</dcterms:created>
  <dcterms:modified xsi:type="dcterms:W3CDTF">2016-06-17T05:36:00Z</dcterms:modified>
</cp:coreProperties>
</file>