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0" r:id="rId8"/>
    <p:sldId id="264" r:id="rId9"/>
    <p:sldId id="262" r:id="rId10"/>
    <p:sldId id="267" r:id="rId11"/>
    <p:sldId id="268" r:id="rId12"/>
    <p:sldId id="263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06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1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3A8F-FE54-43A2-9119-68C027AA0BCD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FE22-7594-48F9-880A-68C712D9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fVsONlc3OU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JzjomSN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and South Pole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Magnetosphere </a:t>
            </a:r>
          </a:p>
          <a:p>
            <a:endParaRPr lang="en-US" dirty="0"/>
          </a:p>
          <a:p>
            <a:r>
              <a:rPr lang="en-US" dirty="0" smtClean="0"/>
              <a:t>“Solar wind”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aur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38" y="3138055"/>
            <a:ext cx="7943462" cy="37199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www.youtube.com/watch?v=fVsONlc3OUY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result for aur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38" y="3138055"/>
            <a:ext cx="7943462" cy="37199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2194561"/>
            <a:ext cx="2805545" cy="548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Antarctica 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161318" y="2194561"/>
            <a:ext cx="2805545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altLang="ko-KR" dirty="0" smtClean="0"/>
              <a:t>Arctic Circle</a:t>
            </a:r>
            <a:endParaRPr lang="en-US" dirty="0"/>
          </a:p>
        </p:txBody>
      </p:sp>
      <p:pic>
        <p:nvPicPr>
          <p:cNvPr id="5122" name="Picture 2" descr="Image result for pengui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27" y="3043328"/>
            <a:ext cx="2167226" cy="21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olar bea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39" y="4249881"/>
            <a:ext cx="4465254" cy="31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elug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90" y="933433"/>
            <a:ext cx="2671041" cy="31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puffi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40" y="1405145"/>
            <a:ext cx="1187232" cy="15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eopard seal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15" y="233738"/>
            <a:ext cx="4251212" cy="13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38529 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1758 0.24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33151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482 0.0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7721 0.2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2194561"/>
            <a:ext cx="2805545" cy="548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Antarctica 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161318" y="2194561"/>
            <a:ext cx="2805545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Arctic Circle</a:t>
            </a:r>
            <a:endParaRPr lang="en-US" dirty="0"/>
          </a:p>
        </p:txBody>
      </p:sp>
      <p:pic>
        <p:nvPicPr>
          <p:cNvPr id="5122" name="Picture 2" descr="Image result for arctic fox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22" y="4884156"/>
            <a:ext cx="3023756" cy="18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nowy ow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86" y="-32790"/>
            <a:ext cx="4356100" cy="24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alru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35" y="62305"/>
            <a:ext cx="3480530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elephant seal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37" y="2573622"/>
            <a:ext cx="5167897" cy="28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0091 0.1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1719 -0.37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2657 0.58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41615 0.1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Year on ice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www.youtube.com/watch?v=QDJzjomSN94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orth and south p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94" y="1183770"/>
            <a:ext cx="5180230" cy="518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051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Year in Antarctica: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 year in 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056"/>
            <a:ext cx="12192000" cy="49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hours of dark each day. </a:t>
            </a:r>
          </a:p>
          <a:p>
            <a:endParaRPr lang="en-US" dirty="0"/>
          </a:p>
          <a:p>
            <a:r>
              <a:rPr lang="en-US" dirty="0" smtClean="0"/>
              <a:t>A couple weeks with no day. </a:t>
            </a:r>
          </a:p>
          <a:p>
            <a:endParaRPr lang="en-US" dirty="0"/>
          </a:p>
        </p:txBody>
      </p:sp>
      <p:pic>
        <p:nvPicPr>
          <p:cNvPr id="4098" name="Picture 2" descr="Image result for antarctic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2858654"/>
            <a:ext cx="5999018" cy="3999346"/>
          </a:xfrm>
          <a:prstGeom prst="rect">
            <a:avLst/>
          </a:prstGeom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hours of light each day. </a:t>
            </a:r>
          </a:p>
          <a:p>
            <a:endParaRPr lang="en-US" dirty="0"/>
          </a:p>
          <a:p>
            <a:r>
              <a:rPr lang="en-US" dirty="0" smtClean="0"/>
              <a:t>A couple weeks with no night. </a:t>
            </a:r>
          </a:p>
          <a:p>
            <a:endParaRPr lang="en-US" dirty="0"/>
          </a:p>
          <a:p>
            <a:r>
              <a:rPr lang="en-US" dirty="0" smtClean="0"/>
              <a:t>Why doesn’t all the ice melt? </a:t>
            </a:r>
          </a:p>
        </p:txBody>
      </p:sp>
      <p:pic>
        <p:nvPicPr>
          <p:cNvPr id="3074" name="Picture 2" descr="Image result for antarctica su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724274"/>
            <a:ext cx="60388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Antarctica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owns Antarctica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antarctic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476625"/>
            <a:ext cx="6572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arctic re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5" y="2875911"/>
            <a:ext cx="6778336" cy="39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tarctic research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55" y="1671331"/>
            <a:ext cx="7432963" cy="52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pole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it is summer in Antarctica, what season is it in the north pole?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tilted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2256"/>
            <a:ext cx="5964382" cy="351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pole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owns the North Pole</a:t>
            </a:r>
          </a:p>
          <a:p>
            <a:r>
              <a:rPr lang="en-US" dirty="0" smtClean="0"/>
              <a:t>Arctic Circle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north pole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4" y="1705876"/>
            <a:ext cx="5001491" cy="5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0" y="3151635"/>
            <a:ext cx="4476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Aurora Borealis </a:t>
            </a:r>
          </a:p>
          <a:p>
            <a:r>
              <a:rPr lang="en-US" dirty="0" smtClean="0"/>
              <a:t>Aurora Australis  </a:t>
            </a:r>
          </a:p>
          <a:p>
            <a:endParaRPr lang="en-US" dirty="0"/>
          </a:p>
        </p:txBody>
      </p:sp>
      <p:pic>
        <p:nvPicPr>
          <p:cNvPr id="4098" name="Picture 2" descr="Image result for aur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38" y="3138055"/>
            <a:ext cx="7943462" cy="37199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비행기 구름">
  <a:themeElements>
    <a:clrScheme name="비행기 구름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비행기 구름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비행기 구름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비행기 구름</Template>
  <TotalTime>181</TotalTime>
  <Words>107</Words>
  <Application>Microsoft Office PowerPoint</Application>
  <PresentationFormat>와이드스크린</PresentationFormat>
  <Paragraphs>36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Century Gothic</vt:lpstr>
      <vt:lpstr>비행기 구름</vt:lpstr>
      <vt:lpstr>North and South Pole</vt:lpstr>
      <vt:lpstr>PowerPoint 프레젠테이션</vt:lpstr>
      <vt:lpstr>A Year in Antarctica:  </vt:lpstr>
      <vt:lpstr>Winter</vt:lpstr>
      <vt:lpstr>Summer </vt:lpstr>
      <vt:lpstr>Antarctica </vt:lpstr>
      <vt:lpstr>North pole </vt:lpstr>
      <vt:lpstr>North pole </vt:lpstr>
      <vt:lpstr>Aurora  </vt:lpstr>
      <vt:lpstr>Aurora  </vt:lpstr>
      <vt:lpstr>Aurora  </vt:lpstr>
      <vt:lpstr>Animals </vt:lpstr>
      <vt:lpstr>Animals </vt:lpstr>
      <vt:lpstr>A Year on 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and South Pole</dc:title>
  <dc:creator>user</dc:creator>
  <cp:lastModifiedBy>user</cp:lastModifiedBy>
  <cp:revision>11</cp:revision>
  <dcterms:created xsi:type="dcterms:W3CDTF">2016-11-30T06:37:25Z</dcterms:created>
  <dcterms:modified xsi:type="dcterms:W3CDTF">2016-12-06T06:42:37Z</dcterms:modified>
</cp:coreProperties>
</file>