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DB68-103E-4B86-9A92-959745BF1413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A10B-36A2-4694-A123-E63EC0CE0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3567545" cy="1080510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Arctic Circle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9074727" y="5777490"/>
            <a:ext cx="3117273" cy="1080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Antarctica </a:t>
            </a:r>
            <a:endParaRPr lang="en-US" dirty="0"/>
          </a:p>
        </p:txBody>
      </p:sp>
      <p:pic>
        <p:nvPicPr>
          <p:cNvPr id="1026" name="Picture 2" descr="Image result for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54" y="2774373"/>
            <a:ext cx="1655330" cy="16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-72737" y="3588040"/>
            <a:ext cx="12264737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8541327" y="1222765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Leopard Seal </a:t>
            </a:r>
            <a:endParaRPr lang="en-US" dirty="0"/>
          </a:p>
        </p:txBody>
      </p:sp>
      <p:pic>
        <p:nvPicPr>
          <p:cNvPr id="5122" name="Picture 2" descr="Image result for arctic fox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" y="4109097"/>
            <a:ext cx="3023756" cy="18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nowy ow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244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alru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8" y="4015365"/>
            <a:ext cx="3480530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elephant seal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0" y="1700786"/>
            <a:ext cx="5167897" cy="28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engui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515" y="1600127"/>
            <a:ext cx="2167226" cy="21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polar bear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96" y="4203860"/>
            <a:ext cx="4465254" cy="31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beluga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10" y="344013"/>
            <a:ext cx="2671041" cy="31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puff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16" y="2013279"/>
            <a:ext cx="1187232" cy="15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 result for leopard seal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85" y="92954"/>
            <a:ext cx="4251212" cy="13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10356271" y="3767232"/>
            <a:ext cx="1835729" cy="555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Emperor Penguin</a:t>
            </a:r>
            <a:endParaRPr lang="en-US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7960251" y="5969977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Polar Bear</a:t>
            </a:r>
            <a:endParaRPr lang="en-US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8082310" y="3436967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Puffin </a:t>
            </a:r>
            <a:endParaRPr lang="en-US" dirty="0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5906315" y="1002636"/>
            <a:ext cx="1322811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Beluga 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4740575" y="6438208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Walrus </a:t>
            </a:r>
            <a:endParaRPr lang="en-US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284039" y="5819226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Arctic Fox </a:t>
            </a:r>
            <a:endParaRPr lang="en-US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656838" y="3711287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Elephant Seal </a:t>
            </a:r>
            <a:endParaRPr lang="en-US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151082" y="219362"/>
            <a:ext cx="2053936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Snowy 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0091 0.1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1719 -0.37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2657 0.58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41615 0.1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38529 0.38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51758 0.2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33151 -0.004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482 0.031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31094 0.5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와이드스크린</PresentationFormat>
  <Paragraphs>11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Arctic Circle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2016-12-02T04:47:18Z</dcterms:created>
  <dcterms:modified xsi:type="dcterms:W3CDTF">2016-12-02T04:53:24Z</dcterms:modified>
</cp:coreProperties>
</file>