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D676-3A9A-4DCF-B0DB-036B1795E45E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FE73-DB16-4750-A155-6BAA89DF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0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D676-3A9A-4DCF-B0DB-036B1795E45E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FE73-DB16-4750-A155-6BAA89DF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85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D676-3A9A-4DCF-B0DB-036B1795E45E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FE73-DB16-4750-A155-6BAA89DF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28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D676-3A9A-4DCF-B0DB-036B1795E45E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FE73-DB16-4750-A155-6BAA89DF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1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D676-3A9A-4DCF-B0DB-036B1795E45E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FE73-DB16-4750-A155-6BAA89DF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91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D676-3A9A-4DCF-B0DB-036B1795E45E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FE73-DB16-4750-A155-6BAA89DF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9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D676-3A9A-4DCF-B0DB-036B1795E45E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FE73-DB16-4750-A155-6BAA89DF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84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D676-3A9A-4DCF-B0DB-036B1795E45E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FE73-DB16-4750-A155-6BAA89DF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17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D676-3A9A-4DCF-B0DB-036B1795E45E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FE73-DB16-4750-A155-6BAA89DF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7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D676-3A9A-4DCF-B0DB-036B1795E45E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FE73-DB16-4750-A155-6BAA89DF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77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D676-3A9A-4DCF-B0DB-036B1795E45E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FE73-DB16-4750-A155-6BAA89DF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7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4D676-3A9A-4DCF-B0DB-036B1795E45E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1FE73-DB16-4750-A155-6BAA89DF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2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16200000">
            <a:off x="-398248" y="2260419"/>
            <a:ext cx="3772910" cy="2387600"/>
          </a:xfrm>
        </p:spPr>
        <p:txBody>
          <a:bodyPr anchor="ctr"/>
          <a:lstStyle/>
          <a:p>
            <a:r>
              <a:rPr lang="en-US" dirty="0" smtClean="0"/>
              <a:t>Outfoxed </a:t>
            </a:r>
            <a:endParaRPr 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3390" y="68514"/>
            <a:ext cx="1590675" cy="676275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2186" y="11364"/>
            <a:ext cx="1724025" cy="68199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5789" y="0"/>
            <a:ext cx="1895475" cy="6810375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07682" y="9525"/>
            <a:ext cx="1905000" cy="684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298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Outfoxed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Outfoxed </dc:title>
  <dc:creator>user</dc:creator>
  <cp:lastModifiedBy>user</cp:lastModifiedBy>
  <cp:revision>1</cp:revision>
  <dcterms:created xsi:type="dcterms:W3CDTF">2016-06-20T06:33:53Z</dcterms:created>
  <dcterms:modified xsi:type="dcterms:W3CDTF">2016-06-20T06:34:30Z</dcterms:modified>
</cp:coreProperties>
</file>