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68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2203-8B6B-4FED-BD56-468E231492EB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7BD-0F09-4898-81C7-6DB72766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2203-8B6B-4FED-BD56-468E231492EB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7BD-0F09-4898-81C7-6DB72766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2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2203-8B6B-4FED-BD56-468E231492EB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7BD-0F09-4898-81C7-6DB72766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9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2203-8B6B-4FED-BD56-468E231492EB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7BD-0F09-4898-81C7-6DB72766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5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2203-8B6B-4FED-BD56-468E231492EB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7BD-0F09-4898-81C7-6DB72766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7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2203-8B6B-4FED-BD56-468E231492EB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7BD-0F09-4898-81C7-6DB72766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2203-8B6B-4FED-BD56-468E231492EB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7BD-0F09-4898-81C7-6DB72766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2203-8B6B-4FED-BD56-468E231492EB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7BD-0F09-4898-81C7-6DB72766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5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2203-8B6B-4FED-BD56-468E231492EB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7BD-0F09-4898-81C7-6DB72766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9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2203-8B6B-4FED-BD56-468E231492EB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7BD-0F09-4898-81C7-6DB72766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2203-8B6B-4FED-BD56-468E231492EB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47BD-0F09-4898-81C7-6DB72766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3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2203-8B6B-4FED-BD56-468E231492EB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47BD-0F09-4898-81C7-6DB72766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2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Outfoxed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919162"/>
            <a:ext cx="79343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12845"/>
            <a:ext cx="6169152" cy="684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00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12845"/>
            <a:ext cx="6169152" cy="684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1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881061"/>
            <a:ext cx="10064495" cy="56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324" y="675502"/>
            <a:ext cx="5846676" cy="5197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68691"/>
            <a:ext cx="6985686" cy="32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324" y="667265"/>
            <a:ext cx="5846676" cy="5197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86475"/>
            <a:ext cx="6796216" cy="39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38187"/>
            <a:ext cx="86868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55" y="-10127"/>
            <a:ext cx="6713090" cy="68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2200275"/>
            <a:ext cx="82772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319337"/>
            <a:ext cx="75628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Outfoxed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Outfoxed</dc:title>
  <dc:creator>Tippy</dc:creator>
  <cp:lastModifiedBy>Tippy</cp:lastModifiedBy>
  <cp:revision>3</cp:revision>
  <dcterms:created xsi:type="dcterms:W3CDTF">2016-06-15T12:49:39Z</dcterms:created>
  <dcterms:modified xsi:type="dcterms:W3CDTF">2016-06-15T13:27:26Z</dcterms:modified>
</cp:coreProperties>
</file>