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60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62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-1" y="1335025"/>
            <a:ext cx="12196537" cy="4084204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31396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79091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9777 h 3366128"/>
              <a:gd name="connsiteX1" fmla="*/ 2660904 w 9162288"/>
              <a:gd name="connsiteY1" fmla="*/ 102736 h 3366128"/>
              <a:gd name="connsiteX2" fmla="*/ 6595872 w 9162288"/>
              <a:gd name="connsiteY2" fmla="*/ 916196 h 3366128"/>
              <a:gd name="connsiteX3" fmla="*/ 9162288 w 9162288"/>
              <a:gd name="connsiteY3" fmla="*/ 388175 h 3366128"/>
              <a:gd name="connsiteX4" fmla="*/ 9153144 w 9162288"/>
              <a:gd name="connsiteY4" fmla="*/ 2919088 h 3366128"/>
              <a:gd name="connsiteX5" fmla="*/ 6995160 w 9162288"/>
              <a:gd name="connsiteY5" fmla="*/ 3303136 h 3366128"/>
              <a:gd name="connsiteX6" fmla="*/ 3279648 w 9162288"/>
              <a:gd name="connsiteY6" fmla="*/ 2541136 h 3366128"/>
              <a:gd name="connsiteX7" fmla="*/ 18288 w 9162288"/>
              <a:gd name="connsiteY7" fmla="*/ 3193408 h 3366128"/>
              <a:gd name="connsiteX8" fmla="*/ 0 w 9162288"/>
              <a:gd name="connsiteY8" fmla="*/ 299777 h 3366128"/>
              <a:gd name="connsiteX0" fmla="*/ 0 w 9162288"/>
              <a:gd name="connsiteY0" fmla="*/ 181676 h 3248027"/>
              <a:gd name="connsiteX1" fmla="*/ 2727960 w 9162288"/>
              <a:gd name="connsiteY1" fmla="*/ 102736 h 3248027"/>
              <a:gd name="connsiteX2" fmla="*/ 6595872 w 9162288"/>
              <a:gd name="connsiteY2" fmla="*/ 798095 h 3248027"/>
              <a:gd name="connsiteX3" fmla="*/ 9162288 w 9162288"/>
              <a:gd name="connsiteY3" fmla="*/ 270074 h 3248027"/>
              <a:gd name="connsiteX4" fmla="*/ 9153144 w 9162288"/>
              <a:gd name="connsiteY4" fmla="*/ 2800987 h 3248027"/>
              <a:gd name="connsiteX5" fmla="*/ 6995160 w 9162288"/>
              <a:gd name="connsiteY5" fmla="*/ 3185035 h 3248027"/>
              <a:gd name="connsiteX6" fmla="*/ 3279648 w 9162288"/>
              <a:gd name="connsiteY6" fmla="*/ 2423035 h 3248027"/>
              <a:gd name="connsiteX7" fmla="*/ 18288 w 9162288"/>
              <a:gd name="connsiteY7" fmla="*/ 3075307 h 3248027"/>
              <a:gd name="connsiteX8" fmla="*/ 0 w 9162288"/>
              <a:gd name="connsiteY8" fmla="*/ 181676 h 3248027"/>
              <a:gd name="connsiteX0" fmla="*/ 0 w 9162288"/>
              <a:gd name="connsiteY0" fmla="*/ 155448 h 3221799"/>
              <a:gd name="connsiteX1" fmla="*/ 2727960 w 9162288"/>
              <a:gd name="connsiteY1" fmla="*/ 76508 h 3221799"/>
              <a:gd name="connsiteX2" fmla="*/ 6595872 w 9162288"/>
              <a:gd name="connsiteY2" fmla="*/ 771867 h 3221799"/>
              <a:gd name="connsiteX3" fmla="*/ 9162288 w 9162288"/>
              <a:gd name="connsiteY3" fmla="*/ 243846 h 3221799"/>
              <a:gd name="connsiteX4" fmla="*/ 9153144 w 9162288"/>
              <a:gd name="connsiteY4" fmla="*/ 2774759 h 3221799"/>
              <a:gd name="connsiteX5" fmla="*/ 6995160 w 9162288"/>
              <a:gd name="connsiteY5" fmla="*/ 3158807 h 3221799"/>
              <a:gd name="connsiteX6" fmla="*/ 3279648 w 9162288"/>
              <a:gd name="connsiteY6" fmla="*/ 2396807 h 3221799"/>
              <a:gd name="connsiteX7" fmla="*/ 18288 w 9162288"/>
              <a:gd name="connsiteY7" fmla="*/ 3049079 h 3221799"/>
              <a:gd name="connsiteX8" fmla="*/ 0 w 9162288"/>
              <a:gd name="connsiteY8" fmla="*/ 155448 h 3221799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3279648 w 9162288"/>
              <a:gd name="connsiteY6" fmla="*/ 2382153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43297"/>
              <a:gd name="connsiteX1" fmla="*/ 2828544 w 9162288"/>
              <a:gd name="connsiteY1" fmla="*/ 80024 h 3043297"/>
              <a:gd name="connsiteX2" fmla="*/ 6595872 w 9162288"/>
              <a:gd name="connsiteY2" fmla="*/ 757213 h 3043297"/>
              <a:gd name="connsiteX3" fmla="*/ 9162288 w 9162288"/>
              <a:gd name="connsiteY3" fmla="*/ 229192 h 3043297"/>
              <a:gd name="connsiteX4" fmla="*/ 9153144 w 9162288"/>
              <a:gd name="connsiteY4" fmla="*/ 2760105 h 3043297"/>
              <a:gd name="connsiteX5" fmla="*/ 6690360 w 9162288"/>
              <a:gd name="connsiteY5" fmla="*/ 2746696 h 3043297"/>
              <a:gd name="connsiteX6" fmla="*/ 2865120 w 9162288"/>
              <a:gd name="connsiteY6" fmla="*/ 2307204 h 3043297"/>
              <a:gd name="connsiteX7" fmla="*/ 1619 w 9162288"/>
              <a:gd name="connsiteY7" fmla="*/ 3043297 h 3043297"/>
              <a:gd name="connsiteX8" fmla="*/ 0 w 9162288"/>
              <a:gd name="connsiteY8" fmla="*/ 140794 h 3043297"/>
              <a:gd name="connsiteX0" fmla="*/ 0 w 9153144"/>
              <a:gd name="connsiteY0" fmla="*/ 140794 h 3043297"/>
              <a:gd name="connsiteX1" fmla="*/ 2828544 w 9153144"/>
              <a:gd name="connsiteY1" fmla="*/ 80024 h 3043297"/>
              <a:gd name="connsiteX2" fmla="*/ 6595872 w 9153144"/>
              <a:gd name="connsiteY2" fmla="*/ 757213 h 3043297"/>
              <a:gd name="connsiteX3" fmla="*/ 9144533 w 9153144"/>
              <a:gd name="connsiteY3" fmla="*/ 230295 h 3043297"/>
              <a:gd name="connsiteX4" fmla="*/ 9153144 w 9153144"/>
              <a:gd name="connsiteY4" fmla="*/ 2760105 h 3043297"/>
              <a:gd name="connsiteX5" fmla="*/ 6690360 w 9153144"/>
              <a:gd name="connsiteY5" fmla="*/ 2746696 h 3043297"/>
              <a:gd name="connsiteX6" fmla="*/ 2865120 w 9153144"/>
              <a:gd name="connsiteY6" fmla="*/ 2307204 h 3043297"/>
              <a:gd name="connsiteX7" fmla="*/ 1619 w 9153144"/>
              <a:gd name="connsiteY7" fmla="*/ 3043297 h 3043297"/>
              <a:gd name="connsiteX8" fmla="*/ 0 w 9153144"/>
              <a:gd name="connsiteY8" fmla="*/ 140794 h 3043297"/>
              <a:gd name="connsiteX0" fmla="*/ 0 w 9147403"/>
              <a:gd name="connsiteY0" fmla="*/ 140794 h 3043297"/>
              <a:gd name="connsiteX1" fmla="*/ 2828544 w 9147403"/>
              <a:gd name="connsiteY1" fmla="*/ 80024 h 3043297"/>
              <a:gd name="connsiteX2" fmla="*/ 6595872 w 9147403"/>
              <a:gd name="connsiteY2" fmla="*/ 757213 h 3043297"/>
              <a:gd name="connsiteX3" fmla="*/ 9144533 w 9147403"/>
              <a:gd name="connsiteY3" fmla="*/ 230295 h 3043297"/>
              <a:gd name="connsiteX4" fmla="*/ 9141307 w 9147403"/>
              <a:gd name="connsiteY4" fmla="*/ 2761208 h 3043297"/>
              <a:gd name="connsiteX5" fmla="*/ 6690360 w 9147403"/>
              <a:gd name="connsiteY5" fmla="*/ 2746696 h 3043297"/>
              <a:gd name="connsiteX6" fmla="*/ 2865120 w 9147403"/>
              <a:gd name="connsiteY6" fmla="*/ 2307204 h 3043297"/>
              <a:gd name="connsiteX7" fmla="*/ 1619 w 9147403"/>
              <a:gd name="connsiteY7" fmla="*/ 3043297 h 3043297"/>
              <a:gd name="connsiteX8" fmla="*/ 0 w 9147403"/>
              <a:gd name="connsiteY8" fmla="*/ 140794 h 304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7403" h="3043297">
                <a:moveTo>
                  <a:pt x="0" y="140794"/>
                </a:moveTo>
                <a:cubicBezTo>
                  <a:pt x="784860" y="19414"/>
                  <a:pt x="1778000" y="0"/>
                  <a:pt x="2828544" y="80024"/>
                </a:cubicBezTo>
                <a:cubicBezTo>
                  <a:pt x="3879088" y="160048"/>
                  <a:pt x="5543207" y="732168"/>
                  <a:pt x="6595872" y="757213"/>
                </a:cubicBezTo>
                <a:cubicBezTo>
                  <a:pt x="7648537" y="782258"/>
                  <a:pt x="8376437" y="535486"/>
                  <a:pt x="9144533" y="230295"/>
                </a:cubicBezTo>
                <a:cubicBezTo>
                  <a:pt x="9147403" y="1073565"/>
                  <a:pt x="9138437" y="1917938"/>
                  <a:pt x="9141307" y="2761208"/>
                </a:cubicBezTo>
                <a:cubicBezTo>
                  <a:pt x="8237575" y="2914438"/>
                  <a:pt x="7736391" y="2822363"/>
                  <a:pt x="6690360" y="2746696"/>
                </a:cubicBezTo>
                <a:cubicBezTo>
                  <a:pt x="5644329" y="2671029"/>
                  <a:pt x="3979910" y="2257771"/>
                  <a:pt x="2865120" y="2307204"/>
                </a:cubicBezTo>
                <a:cubicBezTo>
                  <a:pt x="1750330" y="2356637"/>
                  <a:pt x="734663" y="2709091"/>
                  <a:pt x="1619" y="3043297"/>
                </a:cubicBezTo>
                <a:cubicBezTo>
                  <a:pt x="1079" y="2075796"/>
                  <a:pt x="540" y="1108295"/>
                  <a:pt x="0" y="140794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 bwMode="invGray">
          <a:xfrm>
            <a:off x="-509" y="1728216"/>
            <a:ext cx="12192863" cy="3309112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381 w 9153525"/>
              <a:gd name="connsiteY0" fmla="*/ 310896 h 3309112"/>
              <a:gd name="connsiteX1" fmla="*/ 2652141 w 9153525"/>
              <a:gd name="connsiteY1" fmla="*/ 45720 h 3309112"/>
              <a:gd name="connsiteX2" fmla="*/ 6986397 w 9153525"/>
              <a:gd name="connsiteY2" fmla="*/ 804672 h 3309112"/>
              <a:gd name="connsiteX3" fmla="*/ 9153525 w 9153525"/>
              <a:gd name="connsiteY3" fmla="*/ 283464 h 3309112"/>
              <a:gd name="connsiteX4" fmla="*/ 9144381 w 9153525"/>
              <a:gd name="connsiteY4" fmla="*/ 2862072 h 3309112"/>
              <a:gd name="connsiteX5" fmla="*/ 6986397 w 9153525"/>
              <a:gd name="connsiteY5" fmla="*/ 3246120 h 3309112"/>
              <a:gd name="connsiteX6" fmla="*/ 3270885 w 9153525"/>
              <a:gd name="connsiteY6" fmla="*/ 2484120 h 3309112"/>
              <a:gd name="connsiteX7" fmla="*/ 0 w 9153525"/>
              <a:gd name="connsiteY7" fmla="*/ 3143536 h 3309112"/>
              <a:gd name="connsiteX8" fmla="*/ 381 w 9153525"/>
              <a:gd name="connsiteY8" fmla="*/ 310896 h 3309112"/>
              <a:gd name="connsiteX0" fmla="*/ 381 w 9144647"/>
              <a:gd name="connsiteY0" fmla="*/ 310896 h 3309112"/>
              <a:gd name="connsiteX1" fmla="*/ 2652141 w 9144647"/>
              <a:gd name="connsiteY1" fmla="*/ 45720 h 3309112"/>
              <a:gd name="connsiteX2" fmla="*/ 6986397 w 9144647"/>
              <a:gd name="connsiteY2" fmla="*/ 804672 h 3309112"/>
              <a:gd name="connsiteX3" fmla="*/ 9144647 w 9144647"/>
              <a:gd name="connsiteY3" fmla="*/ 290862 h 3309112"/>
              <a:gd name="connsiteX4" fmla="*/ 9144381 w 9144647"/>
              <a:gd name="connsiteY4" fmla="*/ 2862072 h 3309112"/>
              <a:gd name="connsiteX5" fmla="*/ 6986397 w 9144647"/>
              <a:gd name="connsiteY5" fmla="*/ 3246120 h 3309112"/>
              <a:gd name="connsiteX6" fmla="*/ 3270885 w 9144647"/>
              <a:gd name="connsiteY6" fmla="*/ 2484120 h 3309112"/>
              <a:gd name="connsiteX7" fmla="*/ 0 w 9144647"/>
              <a:gd name="connsiteY7" fmla="*/ 3143536 h 3309112"/>
              <a:gd name="connsiteX8" fmla="*/ 381 w 9144647"/>
              <a:gd name="connsiteY8" fmla="*/ 310896 h 330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647" h="3309112">
                <a:moveTo>
                  <a:pt x="381" y="310896"/>
                </a:moveTo>
                <a:cubicBezTo>
                  <a:pt x="779145" y="155448"/>
                  <a:pt x="1484757" y="0"/>
                  <a:pt x="2652141" y="45720"/>
                </a:cubicBezTo>
                <a:cubicBezTo>
                  <a:pt x="3819525" y="91440"/>
                  <a:pt x="5904313" y="763815"/>
                  <a:pt x="6986397" y="804672"/>
                </a:cubicBezTo>
                <a:cubicBezTo>
                  <a:pt x="8068481" y="845529"/>
                  <a:pt x="8437511" y="566706"/>
                  <a:pt x="9144647" y="290862"/>
                </a:cubicBezTo>
                <a:cubicBezTo>
                  <a:pt x="9144558" y="1147932"/>
                  <a:pt x="9144470" y="2005002"/>
                  <a:pt x="9144381" y="2862072"/>
                </a:cubicBezTo>
                <a:cubicBezTo>
                  <a:pt x="8450961" y="3142488"/>
                  <a:pt x="7965313" y="3309112"/>
                  <a:pt x="6986397" y="3246120"/>
                </a:cubicBezTo>
                <a:cubicBezTo>
                  <a:pt x="6007481" y="3183128"/>
                  <a:pt x="4435284" y="2501217"/>
                  <a:pt x="3270885" y="2484120"/>
                </a:cubicBezTo>
                <a:cubicBezTo>
                  <a:pt x="2106486" y="2467023"/>
                  <a:pt x="830580" y="2857024"/>
                  <a:pt x="0" y="3143536"/>
                </a:cubicBezTo>
                <a:lnTo>
                  <a:pt x="381" y="310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0265664" y="1298448"/>
            <a:ext cx="1316736" cy="9875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9351264" y="1929384"/>
            <a:ext cx="682752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914400" y="4114800"/>
            <a:ext cx="1621536" cy="121615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829056" y="2212847"/>
            <a:ext cx="10570464" cy="2203704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486400"/>
            <a:ext cx="8534400" cy="667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None/>
              <a:defRPr lang="en-US" sz="2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BBDE-5670-4EE8-BC8A-B08DE3231443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512-3FF5-4693-BCDE-9D628C0A7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1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>
            <a:off x="0" y="1"/>
            <a:ext cx="12200827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8"/>
          <p:cNvSpPr/>
          <p:nvPr/>
        </p:nvSpPr>
        <p:spPr bwMode="invGray">
          <a:xfrm>
            <a:off x="-69" y="-1972"/>
            <a:ext cx="12192069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10765536" y="384048"/>
            <a:ext cx="1011936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9997440" y="429768"/>
            <a:ext cx="512064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280416" y="210312"/>
            <a:ext cx="1109472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609600" y="649224"/>
            <a:ext cx="10972800" cy="9966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28800"/>
            <a:ext cx="109728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BBDE-5670-4EE8-BC8A-B08DE3231443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512-3FF5-4693-BCDE-9D628C0A7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8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 flipV="1">
            <a:off x="0" y="5590646"/>
            <a:ext cx="12200827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8"/>
          <p:cNvSpPr/>
          <p:nvPr/>
        </p:nvSpPr>
        <p:spPr bwMode="invGray">
          <a:xfrm flipV="1">
            <a:off x="-69" y="5780271"/>
            <a:ext cx="12192069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10863072" y="5641848"/>
            <a:ext cx="1011936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1521440" y="5212080"/>
            <a:ext cx="512064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377952" y="5641848"/>
            <a:ext cx="1109472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9241536" y="274638"/>
            <a:ext cx="2340864" cy="566928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436864" cy="5696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E3BBDE-5670-4EE8-BC8A-B08DE3231443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6AD512-3FF5-4693-BCDE-9D628C0A7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1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09600" y="1801368"/>
            <a:ext cx="109728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BBDE-5670-4EE8-BC8A-B08DE3231443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512-3FF5-4693-BCDE-9D628C0A724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gray">
          <a:xfrm>
            <a:off x="10887456" y="667512"/>
            <a:ext cx="1011936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0509504" y="1353312"/>
            <a:ext cx="512064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377952" y="786384"/>
            <a:ext cx="1328928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06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 bwMode="gray">
          <a:xfrm>
            <a:off x="0" y="426720"/>
            <a:ext cx="12192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3996431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7 w 9153196"/>
              <a:gd name="connsiteY3" fmla="*/ 4518094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808828"/>
              <a:gd name="connsiteX1" fmla="*/ 0 w 9153196"/>
              <a:gd name="connsiteY1" fmla="*/ 4757736 h 4808828"/>
              <a:gd name="connsiteX2" fmla="*/ 2983307 w 9153196"/>
              <a:gd name="connsiteY2" fmla="*/ 3938179 h 4808828"/>
              <a:gd name="connsiteX3" fmla="*/ 6766918 w 9153196"/>
              <a:gd name="connsiteY3" fmla="*/ 4459842 h 4808828"/>
              <a:gd name="connsiteX4" fmla="*/ 9149297 w 9153196"/>
              <a:gd name="connsiteY4" fmla="*/ 4461355 h 4808828"/>
              <a:gd name="connsiteX5" fmla="*/ 9153196 w 9153196"/>
              <a:gd name="connsiteY5" fmla="*/ 0 h 4808828"/>
              <a:gd name="connsiteX6" fmla="*/ 52 w 9153196"/>
              <a:gd name="connsiteY6" fmla="*/ 1284 h 4808828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02972" y="4559785"/>
                  <a:pt x="1992246" y="3966388"/>
                  <a:pt x="3115058" y="3911480"/>
                </a:cubicBezTo>
                <a:cubicBezTo>
                  <a:pt x="4237870" y="3856572"/>
                  <a:pt x="5939190" y="4331788"/>
                  <a:pt x="6736870" y="4428289"/>
                </a:cubicBezTo>
                <a:cubicBezTo>
                  <a:pt x="7534550" y="4524790"/>
                  <a:pt x="8253185" y="4658343"/>
                  <a:pt x="9149297" y="4461355"/>
                </a:cubicBezTo>
                <a:cubicBezTo>
                  <a:pt x="9150597" y="300012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Freeform 6"/>
          <p:cNvSpPr/>
          <p:nvPr/>
        </p:nvSpPr>
        <p:spPr bwMode="invGray">
          <a:xfrm>
            <a:off x="-69" y="0"/>
            <a:ext cx="12192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14528" y="4596192"/>
                  <a:pt x="1857799" y="4264120"/>
                  <a:pt x="2980996" y="4236720"/>
                </a:cubicBezTo>
                <a:cubicBezTo>
                  <a:pt x="4104193" y="4209320"/>
                  <a:pt x="5900665" y="4503309"/>
                  <a:pt x="6739180" y="4593336"/>
                </a:cubicBezTo>
                <a:cubicBezTo>
                  <a:pt x="7577695" y="4683363"/>
                  <a:pt x="8253185" y="4731157"/>
                  <a:pt x="9149297" y="4383685"/>
                </a:cubicBezTo>
                <a:cubicBezTo>
                  <a:pt x="9150597" y="292245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0753344" y="3849624"/>
            <a:ext cx="1011936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0387584" y="4535424"/>
            <a:ext cx="512064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402336" y="3840480"/>
            <a:ext cx="1328928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524000" y="5129785"/>
            <a:ext cx="9717024" cy="1362075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all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524000" y="4425696"/>
            <a:ext cx="9717024" cy="7132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BBDE-5670-4EE8-BC8A-B08DE3231443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512-3FF5-4693-BCDE-9D628C0A7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1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>
            <a:off x="0" y="0"/>
            <a:ext cx="12192000" cy="1929384"/>
          </a:xfrm>
          <a:custGeom>
            <a:avLst/>
            <a:gdLst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2104644"/>
              <a:gd name="connsiteX1" fmla="*/ 0 w 9144000"/>
              <a:gd name="connsiteY1" fmla="*/ 1929384 h 2104644"/>
              <a:gd name="connsiteX2" fmla="*/ 2971800 w 9144000"/>
              <a:gd name="connsiteY2" fmla="*/ 1307592 h 2104644"/>
              <a:gd name="connsiteX3" fmla="*/ 9134856 w 9144000"/>
              <a:gd name="connsiteY3" fmla="*/ 1609344 h 2104644"/>
              <a:gd name="connsiteX4" fmla="*/ 9144000 w 9144000"/>
              <a:gd name="connsiteY4" fmla="*/ 0 h 2104644"/>
              <a:gd name="connsiteX5" fmla="*/ 8503920 w 9144000"/>
              <a:gd name="connsiteY5" fmla="*/ 0 h 2104644"/>
              <a:gd name="connsiteX6" fmla="*/ 3858768 w 9144000"/>
              <a:gd name="connsiteY6" fmla="*/ 320040 h 2104644"/>
              <a:gd name="connsiteX7" fmla="*/ 0 w 9144000"/>
              <a:gd name="connsiteY7" fmla="*/ 256032 h 210464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929384">
                <a:moveTo>
                  <a:pt x="0" y="256032"/>
                </a:moveTo>
                <a:lnTo>
                  <a:pt x="0" y="1929384"/>
                </a:lnTo>
                <a:cubicBezTo>
                  <a:pt x="574548" y="1726692"/>
                  <a:pt x="1449324" y="1360932"/>
                  <a:pt x="2971800" y="1307592"/>
                </a:cubicBezTo>
                <a:cubicBezTo>
                  <a:pt x="4494276" y="1254252"/>
                  <a:pt x="7606284" y="1872996"/>
                  <a:pt x="9134856" y="1609344"/>
                </a:cubicBezTo>
                <a:lnTo>
                  <a:pt x="9144000" y="0"/>
                </a:lnTo>
                <a:lnTo>
                  <a:pt x="8503920" y="0"/>
                </a:lnTo>
                <a:cubicBezTo>
                  <a:pt x="7543800" y="844296"/>
                  <a:pt x="5111496" y="420624"/>
                  <a:pt x="3858768" y="320040"/>
                </a:cubicBezTo>
                <a:cubicBezTo>
                  <a:pt x="2606040" y="219456"/>
                  <a:pt x="1435608" y="76200"/>
                  <a:pt x="0" y="256032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8"/>
          <p:cNvSpPr/>
          <p:nvPr/>
        </p:nvSpPr>
        <p:spPr bwMode="invGray">
          <a:xfrm>
            <a:off x="-509" y="228600"/>
            <a:ext cx="12192508" cy="1409700"/>
          </a:xfrm>
          <a:custGeom>
            <a:avLst/>
            <a:gdLst>
              <a:gd name="connsiteX0" fmla="*/ 0 w 9144000"/>
              <a:gd name="connsiteY0" fmla="*/ 393192 h 1344168"/>
              <a:gd name="connsiteX1" fmla="*/ 4544568 w 9144000"/>
              <a:gd name="connsiteY1" fmla="*/ 201168 h 1344168"/>
              <a:gd name="connsiteX2" fmla="*/ 9144000 w 9144000"/>
              <a:gd name="connsiteY2" fmla="*/ 0 h 1344168"/>
              <a:gd name="connsiteX3" fmla="*/ 9144000 w 9144000"/>
              <a:gd name="connsiteY3" fmla="*/ 1042416 h 1344168"/>
              <a:gd name="connsiteX4" fmla="*/ 4407408 w 9144000"/>
              <a:gd name="connsiteY4" fmla="*/ 978408 h 1344168"/>
              <a:gd name="connsiteX5" fmla="*/ 9144 w 9144000"/>
              <a:gd name="connsiteY5" fmla="*/ 1344168 h 1344168"/>
              <a:gd name="connsiteX6" fmla="*/ 0 w 9144000"/>
              <a:gd name="connsiteY6" fmla="*/ 393192 h 1344168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09700"/>
              <a:gd name="connsiteX1" fmla="*/ 4544568 w 9144000"/>
              <a:gd name="connsiteY1" fmla="*/ 234696 h 1409700"/>
              <a:gd name="connsiteX2" fmla="*/ 9144000 w 9144000"/>
              <a:gd name="connsiteY2" fmla="*/ 33528 h 1409700"/>
              <a:gd name="connsiteX3" fmla="*/ 9144000 w 9144000"/>
              <a:gd name="connsiteY3" fmla="*/ 1075944 h 1409700"/>
              <a:gd name="connsiteX4" fmla="*/ 4407408 w 9144000"/>
              <a:gd name="connsiteY4" fmla="*/ 1011936 h 1409700"/>
              <a:gd name="connsiteX5" fmla="*/ 9144 w 9144000"/>
              <a:gd name="connsiteY5" fmla="*/ 1377696 h 1409700"/>
              <a:gd name="connsiteX6" fmla="*/ 0 w 9144000"/>
              <a:gd name="connsiteY6" fmla="*/ 426720 h 1409700"/>
              <a:gd name="connsiteX0" fmla="*/ 381 w 9144381"/>
              <a:gd name="connsiteY0" fmla="*/ 426720 h 1409700"/>
              <a:gd name="connsiteX1" fmla="*/ 4544949 w 9144381"/>
              <a:gd name="connsiteY1" fmla="*/ 234696 h 1409700"/>
              <a:gd name="connsiteX2" fmla="*/ 9144381 w 9144381"/>
              <a:gd name="connsiteY2" fmla="*/ 33528 h 1409700"/>
              <a:gd name="connsiteX3" fmla="*/ 9144381 w 9144381"/>
              <a:gd name="connsiteY3" fmla="*/ 1075944 h 1409700"/>
              <a:gd name="connsiteX4" fmla="*/ 4407789 w 9144381"/>
              <a:gd name="connsiteY4" fmla="*/ 1011936 h 1409700"/>
              <a:gd name="connsiteX5" fmla="*/ 0 w 9144381"/>
              <a:gd name="connsiteY5" fmla="*/ 1384071 h 1409700"/>
              <a:gd name="connsiteX6" fmla="*/ 381 w 9144381"/>
              <a:gd name="connsiteY6" fmla="*/ 42672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381" h="1409700">
                <a:moveTo>
                  <a:pt x="381" y="426720"/>
                </a:moveTo>
                <a:cubicBezTo>
                  <a:pt x="1664589" y="0"/>
                  <a:pt x="3036189" y="134112"/>
                  <a:pt x="4544949" y="234696"/>
                </a:cubicBezTo>
                <a:cubicBezTo>
                  <a:pt x="6053709" y="335280"/>
                  <a:pt x="8239125" y="509016"/>
                  <a:pt x="9144381" y="33528"/>
                </a:cubicBezTo>
                <a:lnTo>
                  <a:pt x="9144381" y="1075944"/>
                </a:lnTo>
                <a:cubicBezTo>
                  <a:pt x="8004429" y="1409700"/>
                  <a:pt x="5931852" y="960582"/>
                  <a:pt x="4407789" y="1011936"/>
                </a:cubicBezTo>
                <a:cubicBezTo>
                  <a:pt x="2883726" y="1063290"/>
                  <a:pt x="1237488" y="1109751"/>
                  <a:pt x="0" y="1384071"/>
                </a:cubicBezTo>
                <a:lnTo>
                  <a:pt x="381" y="42672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11082528" y="100584"/>
            <a:ext cx="816864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082784" y="173736"/>
            <a:ext cx="487680" cy="36576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280416" y="932688"/>
            <a:ext cx="1328928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7452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7452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BBDE-5670-4EE8-BC8A-B08DE3231443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512-3FF5-4693-BCDE-9D628C0A7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46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24328"/>
            <a:ext cx="5386917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624328"/>
            <a:ext cx="5389033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BBDE-5670-4EE8-BC8A-B08DE3231443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512-3FF5-4693-BCDE-9D628C0A724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10972800" y="1005840"/>
            <a:ext cx="816864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265664" y="969264"/>
            <a:ext cx="512064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377952" y="786384"/>
            <a:ext cx="1328928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609600" y="1874520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6193368" y="1874520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25942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gray">
          <a:xfrm>
            <a:off x="0" y="1"/>
            <a:ext cx="12200827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BBDE-5670-4EE8-BC8A-B08DE3231443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512-3FF5-4693-BCDE-9D628C0A724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 bwMode="invGray">
          <a:xfrm>
            <a:off x="-69" y="-1972"/>
            <a:ext cx="12192069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Oval 6"/>
          <p:cNvSpPr/>
          <p:nvPr/>
        </p:nvSpPr>
        <p:spPr bwMode="gray">
          <a:xfrm>
            <a:off x="10765536" y="384048"/>
            <a:ext cx="1011936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9997440" y="429768"/>
            <a:ext cx="512064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280416" y="210312"/>
            <a:ext cx="1109472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646176" y="813816"/>
            <a:ext cx="10972800" cy="1143000"/>
          </a:xfr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2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BBDE-5670-4EE8-BC8A-B08DE3231443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512-3FF5-4693-BCDE-9D628C0A7240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 bwMode="invGray">
          <a:xfrm>
            <a:off x="-69" y="-1972"/>
            <a:ext cx="12200896" cy="1283795"/>
            <a:chOff x="-52" y="-1972"/>
            <a:chExt cx="9150672" cy="1283795"/>
          </a:xfrm>
        </p:grpSpPr>
        <p:sp>
          <p:nvSpPr>
            <p:cNvPr id="6" name="Freeform 5"/>
            <p:cNvSpPr/>
            <p:nvPr userDrawn="1"/>
          </p:nvSpPr>
          <p:spPr bwMode="invGray">
            <a:xfrm>
              <a:off x="0" y="1"/>
              <a:ext cx="9150620" cy="128182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0620" h="1470041">
                  <a:moveTo>
                    <a:pt x="52" y="1284"/>
                  </a:moveTo>
                  <a:cubicBezTo>
                    <a:pt x="35" y="491948"/>
                    <a:pt x="17" y="761872"/>
                    <a:pt x="0" y="1252536"/>
                  </a:cubicBezTo>
                  <a:cubicBezTo>
                    <a:pt x="304800" y="1097088"/>
                    <a:pt x="1803165" y="328826"/>
                    <a:pt x="3622738" y="425264"/>
                  </a:cubicBezTo>
                  <a:cubicBezTo>
                    <a:pt x="5442311" y="521702"/>
                    <a:pt x="6970396" y="1470041"/>
                    <a:pt x="9144052" y="877824"/>
                  </a:cubicBezTo>
                  <a:cubicBezTo>
                    <a:pt x="9146241" y="585216"/>
                    <a:pt x="9148431" y="292608"/>
                    <a:pt x="9150620" y="0"/>
                  </a:cubicBezTo>
                  <a:lnTo>
                    <a:pt x="5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Freeform 6"/>
            <p:cNvSpPr/>
            <p:nvPr userDrawn="1"/>
          </p:nvSpPr>
          <p:spPr bwMode="invGray">
            <a:xfrm>
              <a:off x="-52" y="-1972"/>
              <a:ext cx="9144052" cy="109417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52" h="1282732">
                  <a:moveTo>
                    <a:pt x="2371" y="1971"/>
                  </a:moveTo>
                  <a:cubicBezTo>
                    <a:pt x="1581" y="305263"/>
                    <a:pt x="790" y="446133"/>
                    <a:pt x="0" y="749425"/>
                  </a:cubicBezTo>
                  <a:cubicBezTo>
                    <a:pt x="414528" y="587881"/>
                    <a:pt x="1394642" y="355830"/>
                    <a:pt x="3114923" y="315034"/>
                  </a:cubicBezTo>
                  <a:cubicBezTo>
                    <a:pt x="4835204" y="274238"/>
                    <a:pt x="7500499" y="1282732"/>
                    <a:pt x="9144052" y="537135"/>
                  </a:cubicBezTo>
                  <a:cubicBezTo>
                    <a:pt x="9143751" y="358090"/>
                    <a:pt x="9143451" y="179045"/>
                    <a:pt x="9143150" y="0"/>
                  </a:cubicBezTo>
                  <a:lnTo>
                    <a:pt x="2371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8" name="Oval 7"/>
          <p:cNvSpPr/>
          <p:nvPr/>
        </p:nvSpPr>
        <p:spPr bwMode="gray">
          <a:xfrm>
            <a:off x="10765536" y="384048"/>
            <a:ext cx="1011936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9997440" y="429768"/>
            <a:ext cx="512064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280416" y="210312"/>
            <a:ext cx="1109472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5116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invGray">
          <a:xfrm rot="16200000">
            <a:off x="-2709598" y="2703653"/>
            <a:ext cx="6891618" cy="1472419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207007" y="273050"/>
            <a:ext cx="10375392" cy="950976"/>
          </a:xfr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072" y="1371600"/>
            <a:ext cx="6815667" cy="47548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16" y="1362456"/>
            <a:ext cx="3425952" cy="4764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6537960"/>
            <a:ext cx="2844800" cy="246888"/>
          </a:xfrm>
        </p:spPr>
        <p:txBody>
          <a:bodyPr/>
          <a:lstStyle/>
          <a:p>
            <a:fld id="{92E3BBDE-5670-4EE8-BC8A-B08DE3231443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512-3FF5-4693-BCDE-9D628C0A7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3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7010400" y="987552"/>
            <a:ext cx="4974336" cy="79552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707136" y="1216152"/>
            <a:ext cx="6193536" cy="464515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34784" y="1901952"/>
            <a:ext cx="4949952" cy="1755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6537960"/>
            <a:ext cx="2844800" cy="246888"/>
          </a:xfrm>
        </p:spPr>
        <p:txBody>
          <a:bodyPr/>
          <a:lstStyle/>
          <a:p>
            <a:fld id="{92E3BBDE-5670-4EE8-BC8A-B08DE3231443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512-3FF5-4693-BCDE-9D628C0A7240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 bwMode="invGray">
          <a:xfrm rot="16200000">
            <a:off x="-2709598" y="2703653"/>
            <a:ext cx="6891618" cy="1472419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1" name="Oval 10"/>
          <p:cNvSpPr/>
          <p:nvPr/>
        </p:nvSpPr>
        <p:spPr bwMode="gray">
          <a:xfrm>
            <a:off x="9144000" y="3886200"/>
            <a:ext cx="1011936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7717536" y="4572000"/>
            <a:ext cx="512064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/>
          <p:cNvSpPr/>
          <p:nvPr/>
        </p:nvSpPr>
        <p:spPr bwMode="gray">
          <a:xfrm>
            <a:off x="1621536" y="384048"/>
            <a:ext cx="975360" cy="73152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9927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0" y="0"/>
            <a:ext cx="12204261" cy="1862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862136">
                <a:moveTo>
                  <a:pt x="52" y="1284"/>
                </a:moveTo>
                <a:cubicBezTo>
                  <a:pt x="35" y="491948"/>
                  <a:pt x="17" y="1371472"/>
                  <a:pt x="0" y="1862136"/>
                </a:cubicBezTo>
                <a:cubicBezTo>
                  <a:pt x="304800" y="1706688"/>
                  <a:pt x="1952287" y="1117060"/>
                  <a:pt x="2999284" y="1051560"/>
                </a:cubicBezTo>
                <a:cubicBezTo>
                  <a:pt x="4046281" y="986060"/>
                  <a:pt x="5541316" y="1353820"/>
                  <a:pt x="6281980" y="1469136"/>
                </a:cubicBezTo>
                <a:cubicBezTo>
                  <a:pt x="7022644" y="1584452"/>
                  <a:pt x="8247940" y="1834896"/>
                  <a:pt x="9144052" y="1487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 bwMode="invGray">
          <a:xfrm>
            <a:off x="-69" y="0"/>
            <a:ext cx="12204261" cy="1481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481136">
                <a:moveTo>
                  <a:pt x="52" y="1284"/>
                </a:moveTo>
                <a:cubicBezTo>
                  <a:pt x="35" y="491948"/>
                  <a:pt x="17" y="990472"/>
                  <a:pt x="0" y="1481136"/>
                </a:cubicBezTo>
                <a:cubicBezTo>
                  <a:pt x="414528" y="1319592"/>
                  <a:pt x="1857799" y="987520"/>
                  <a:pt x="2980996" y="960120"/>
                </a:cubicBezTo>
                <a:cubicBezTo>
                  <a:pt x="4104193" y="932720"/>
                  <a:pt x="6019852" y="1271016"/>
                  <a:pt x="6739180" y="1316736"/>
                </a:cubicBezTo>
                <a:cubicBezTo>
                  <a:pt x="7458508" y="1362456"/>
                  <a:pt x="8247940" y="1453896"/>
                  <a:pt x="9144052" y="1106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609600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3BBDE-5670-4EE8-BC8A-B08DE3231443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37960"/>
            <a:ext cx="3860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AD512-3FF5-4693-BCDE-9D628C0A724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3600" b="1" kern="1200" smtClean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SzPct val="85000"/>
        <a:buFont typeface="Wingdings" pitchFamily="2" charset="2"/>
        <a:buChar char="¢"/>
        <a:defRPr lang="en-US" sz="32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85000"/>
        <a:buFont typeface="Wingdings" pitchFamily="2" charset="2"/>
        <a:buChar char="¤"/>
        <a:defRPr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85000"/>
        <a:buFont typeface="Wingdings" pitchFamily="2" charset="2"/>
        <a:buChar char="¤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Wingdings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e2E0hEN24Q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1nQpoAvTSg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Winter Wonderland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www.youtube.com/watch?v=ie2E0hEN24Q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80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When it snows</a:t>
            </a:r>
            <a:br>
              <a:rPr lang="en-US" dirty="0"/>
            </a:br>
            <a:r>
              <a:rPr lang="en-US" dirty="0" err="1"/>
              <a:t>ain't</a:t>
            </a:r>
            <a:r>
              <a:rPr lang="en-US" dirty="0"/>
              <a:t> it thrilling</a:t>
            </a:r>
            <a:br>
              <a:rPr lang="en-US" dirty="0"/>
            </a:br>
            <a:r>
              <a:rPr lang="en-US" dirty="0"/>
              <a:t>Though your nose, gets a chilling</a:t>
            </a:r>
            <a:br>
              <a:rPr lang="en-US" dirty="0"/>
            </a:br>
            <a:r>
              <a:rPr lang="en-US" dirty="0"/>
              <a:t>We'll frolic and play, the Eskimo way</a:t>
            </a:r>
            <a:br>
              <a:rPr lang="en-US" dirty="0"/>
            </a:br>
            <a:r>
              <a:rPr lang="en-US" dirty="0"/>
              <a:t>Walking in a winter wonderland</a:t>
            </a:r>
            <a:br>
              <a:rPr lang="en-US" dirty="0"/>
            </a:br>
            <a:r>
              <a:rPr lang="en-US" dirty="0"/>
              <a:t>Walking in a winter wonderland</a:t>
            </a:r>
            <a:br>
              <a:rPr lang="en-US" dirty="0"/>
            </a:br>
            <a:endParaRPr 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Wonderland</a:t>
            </a:r>
            <a:endParaRPr lang="en-US" dirty="0"/>
          </a:p>
        </p:txBody>
      </p:sp>
      <p:pic>
        <p:nvPicPr>
          <p:cNvPr id="10242" name="Picture 2" descr="Image result for excited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9972"/>
            <a:ext cx="3418609" cy="312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cold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521" y="4447309"/>
            <a:ext cx="3150479" cy="241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eskim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sult for eskimo ki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9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59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09600" y="3761508"/>
            <a:ext cx="10972800" cy="256613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Sleigh  </a:t>
            </a:r>
            <a:endParaRPr 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09600" y="2005445"/>
            <a:ext cx="10972800" cy="1143000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it? </a:t>
            </a:r>
            <a:endParaRPr lang="en-US" sz="540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Image result for sleigh pn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36" y="3328900"/>
            <a:ext cx="3532563" cy="3186199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4388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09600" y="3761508"/>
            <a:ext cx="10972800" cy="256613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Lane </a:t>
            </a:r>
            <a:endParaRPr 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09600" y="2005445"/>
            <a:ext cx="10972800" cy="1143000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Small Road:</a:t>
            </a:r>
            <a:endParaRPr lang="en-US" sz="540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541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09600" y="3761508"/>
            <a:ext cx="10972800" cy="256613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Glistening </a:t>
            </a:r>
            <a:endParaRPr 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09600" y="2005445"/>
            <a:ext cx="10972800" cy="1143000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Shining:  </a:t>
            </a:r>
            <a:endParaRPr lang="en-US" sz="540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913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09600" y="3761508"/>
            <a:ext cx="10972800" cy="256613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 beautiful sight</a:t>
            </a:r>
            <a:endParaRPr 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09600" y="2005445"/>
            <a:ext cx="10972800" cy="1143000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Something nice to see: </a:t>
            </a:r>
            <a:endParaRPr lang="en-US" sz="540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190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09600" y="3761508"/>
            <a:ext cx="10972800" cy="256613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Meadow </a:t>
            </a:r>
            <a:endParaRPr 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09600" y="2005445"/>
            <a:ext cx="10972800" cy="1143000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area with no trees: </a:t>
            </a:r>
            <a:endParaRPr lang="en-US" sz="540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683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09600" y="3761508"/>
            <a:ext cx="10972800" cy="256613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Conspire  </a:t>
            </a:r>
            <a:endParaRPr 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09600" y="2005445"/>
            <a:ext cx="10972800" cy="1143000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plans:</a:t>
            </a:r>
            <a:endParaRPr lang="en-US" sz="540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707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09600" y="3761508"/>
            <a:ext cx="10972800" cy="256613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Unafraid </a:t>
            </a:r>
            <a:endParaRPr 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09600" y="2005445"/>
            <a:ext cx="10972800" cy="1143000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scared: </a:t>
            </a:r>
            <a:endParaRPr lang="en-US" sz="540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926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09600" y="3761508"/>
            <a:ext cx="10972800" cy="256613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Thrilling </a:t>
            </a:r>
            <a:endParaRPr 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09600" y="2005445"/>
            <a:ext cx="10972800" cy="1143000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Exciting: </a:t>
            </a:r>
            <a:endParaRPr lang="en-US" sz="540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148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09600" y="3761508"/>
            <a:ext cx="10972800" cy="256613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Chilling </a:t>
            </a:r>
            <a:endParaRPr 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09600" y="2005445"/>
            <a:ext cx="10972800" cy="1143000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feel cold: </a:t>
            </a:r>
            <a:endParaRPr lang="en-US" sz="540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54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내용 개체 틀 2"/>
          <p:cNvSpPr txBox="1">
            <a:spLocks/>
          </p:cNvSpPr>
          <p:nvPr/>
        </p:nvSpPr>
        <p:spPr bwMode="gray">
          <a:xfrm>
            <a:off x="4694042" y="6255812"/>
            <a:ext cx="2549236" cy="4221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Char char="¢"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85000"/>
              <a:buFont typeface="Wingdings" pitchFamily="2" charset="2"/>
              <a:buChar char="¤"/>
              <a:defRPr 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Char char="¤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¤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5000"/>
              <a:buFont typeface="Wingdings" pitchFamily="2" charset="2"/>
              <a:buChar char="¤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Ice Fishing  </a:t>
            </a:r>
            <a:endParaRPr lang="en-US" dirty="0"/>
          </a:p>
        </p:txBody>
      </p:sp>
      <p:sp>
        <p:nvSpPr>
          <p:cNvPr id="18" name="내용 개체 틀 2"/>
          <p:cNvSpPr txBox="1">
            <a:spLocks/>
          </p:cNvSpPr>
          <p:nvPr/>
        </p:nvSpPr>
        <p:spPr bwMode="gray">
          <a:xfrm>
            <a:off x="7175278" y="3853433"/>
            <a:ext cx="2549236" cy="4221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Char char="¢"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85000"/>
              <a:buFont typeface="Wingdings" pitchFamily="2" charset="2"/>
              <a:buChar char="¤"/>
              <a:defRPr 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Char char="¤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¤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5000"/>
              <a:buFont typeface="Wingdings" pitchFamily="2" charset="2"/>
              <a:buChar char="¤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Skating</a:t>
            </a:r>
            <a:endParaRPr lang="en-US" dirty="0"/>
          </a:p>
        </p:txBody>
      </p:sp>
      <p:sp>
        <p:nvSpPr>
          <p:cNvPr id="19" name="내용 개체 틀 2"/>
          <p:cNvSpPr txBox="1">
            <a:spLocks/>
          </p:cNvSpPr>
          <p:nvPr/>
        </p:nvSpPr>
        <p:spPr bwMode="gray">
          <a:xfrm>
            <a:off x="8811721" y="1273710"/>
            <a:ext cx="2549236" cy="4221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Char char="¢"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85000"/>
              <a:buFont typeface="Wingdings" pitchFamily="2" charset="2"/>
              <a:buChar char="¤"/>
              <a:defRPr 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Char char="¤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¤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5000"/>
              <a:buFont typeface="Wingdings" pitchFamily="2" charset="2"/>
              <a:buChar char="¤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Sledding</a:t>
            </a:r>
            <a:endParaRPr lang="en-US" dirty="0"/>
          </a:p>
        </p:txBody>
      </p:sp>
      <p:sp>
        <p:nvSpPr>
          <p:cNvPr id="20" name="내용 개체 틀 2"/>
          <p:cNvSpPr txBox="1">
            <a:spLocks/>
          </p:cNvSpPr>
          <p:nvPr/>
        </p:nvSpPr>
        <p:spPr bwMode="gray">
          <a:xfrm>
            <a:off x="5347350" y="1404201"/>
            <a:ext cx="2549236" cy="4221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Char char="¢"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85000"/>
              <a:buFont typeface="Wingdings" pitchFamily="2" charset="2"/>
              <a:buChar char="¤"/>
              <a:defRPr 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Char char="¤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¤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5000"/>
              <a:buFont typeface="Wingdings" pitchFamily="2" charset="2"/>
              <a:buChar char="¤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Hockey </a:t>
            </a:r>
            <a:endParaRPr lang="en-US" dirty="0"/>
          </a:p>
        </p:txBody>
      </p:sp>
      <p:sp>
        <p:nvSpPr>
          <p:cNvPr id="21" name="내용 개체 틀 2"/>
          <p:cNvSpPr txBox="1">
            <a:spLocks/>
          </p:cNvSpPr>
          <p:nvPr/>
        </p:nvSpPr>
        <p:spPr bwMode="gray">
          <a:xfrm>
            <a:off x="3796505" y="3706382"/>
            <a:ext cx="2549236" cy="4221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Char char="¢"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85000"/>
              <a:buFont typeface="Wingdings" pitchFamily="2" charset="2"/>
              <a:buChar char="¤"/>
              <a:defRPr 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Char char="¤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¤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5000"/>
              <a:buFont typeface="Wingdings" pitchFamily="2" charset="2"/>
              <a:buChar char="¤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Snowmobile </a:t>
            </a:r>
            <a:endParaRPr lang="en-US" dirty="0"/>
          </a:p>
        </p:txBody>
      </p:sp>
      <p:sp>
        <p:nvSpPr>
          <p:cNvPr id="22" name="내용 개체 틀 2"/>
          <p:cNvSpPr txBox="1">
            <a:spLocks/>
          </p:cNvSpPr>
          <p:nvPr/>
        </p:nvSpPr>
        <p:spPr bwMode="gray">
          <a:xfrm>
            <a:off x="685645" y="3730446"/>
            <a:ext cx="2549236" cy="8987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Char char="¢"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85000"/>
              <a:buFont typeface="Wingdings" pitchFamily="2" charset="2"/>
              <a:buChar char="¤"/>
              <a:defRPr 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Char char="¤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¤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5000"/>
              <a:buFont typeface="Wingdings" pitchFamily="2" charset="2"/>
              <a:buChar char="¤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Build a Snowman</a:t>
            </a:r>
            <a:endParaRPr lang="en-US" dirty="0"/>
          </a:p>
        </p:txBody>
      </p:sp>
      <p:sp>
        <p:nvSpPr>
          <p:cNvPr id="23" name="내용 개체 틀 2"/>
          <p:cNvSpPr txBox="1">
            <a:spLocks/>
          </p:cNvSpPr>
          <p:nvPr/>
        </p:nvSpPr>
        <p:spPr bwMode="gray">
          <a:xfrm>
            <a:off x="313932" y="5076817"/>
            <a:ext cx="2549236" cy="9945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Char char="¢"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85000"/>
              <a:buFont typeface="Wingdings" pitchFamily="2" charset="2"/>
              <a:buChar char="¤"/>
              <a:defRPr 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Char char="¤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¤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5000"/>
              <a:buFont typeface="Wingdings" pitchFamily="2" charset="2"/>
              <a:buChar char="¤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Make a Snow Angel</a:t>
            </a:r>
            <a:endParaRPr lang="en-US" dirty="0"/>
          </a:p>
        </p:txBody>
      </p:sp>
      <p:sp>
        <p:nvSpPr>
          <p:cNvPr id="17" name="내용 개체 틀 2"/>
          <p:cNvSpPr txBox="1">
            <a:spLocks/>
          </p:cNvSpPr>
          <p:nvPr/>
        </p:nvSpPr>
        <p:spPr bwMode="gray">
          <a:xfrm>
            <a:off x="9994536" y="4240804"/>
            <a:ext cx="2549236" cy="4221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Char char="¢"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85000"/>
              <a:buFont typeface="Wingdings" pitchFamily="2" charset="2"/>
              <a:buChar char="¤"/>
              <a:defRPr 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Char char="¤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¤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5000"/>
              <a:buFont typeface="Wingdings" pitchFamily="2" charset="2"/>
              <a:buChar char="¤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Skiing</a:t>
            </a:r>
            <a:endParaRPr lang="en-US" dirty="0"/>
          </a:p>
        </p:txBody>
      </p:sp>
      <p:sp>
        <p:nvSpPr>
          <p:cNvPr id="16" name="내용 개체 틀 2"/>
          <p:cNvSpPr txBox="1">
            <a:spLocks/>
          </p:cNvSpPr>
          <p:nvPr/>
        </p:nvSpPr>
        <p:spPr bwMode="gray">
          <a:xfrm>
            <a:off x="9168823" y="6255812"/>
            <a:ext cx="2549236" cy="4221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Char char="¢"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85000"/>
              <a:buFont typeface="Wingdings" pitchFamily="2" charset="2"/>
              <a:buChar char="¤"/>
              <a:defRPr 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Char char="¤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¤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5000"/>
              <a:buFont typeface="Wingdings" pitchFamily="2" charset="2"/>
              <a:buChar char="¤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Snowball Fight</a:t>
            </a:r>
            <a:endParaRPr lang="en-US" dirty="0"/>
          </a:p>
        </p:txBody>
      </p:sp>
      <p:pic>
        <p:nvPicPr>
          <p:cNvPr id="1048" name="snowmobile" descr="Image result for snowmobiling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91" y="2640155"/>
            <a:ext cx="253365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What can you do in winter?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Fun</a:t>
            </a:r>
            <a:endParaRPr lang="en-US" dirty="0"/>
          </a:p>
        </p:txBody>
      </p:sp>
      <p:pic>
        <p:nvPicPr>
          <p:cNvPr id="1026" name="snowball" descr="Image result for snowball f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730" y="4629150"/>
            <a:ext cx="33337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sledding" descr="Image result for sledding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473" y="83234"/>
            <a:ext cx="3571586" cy="27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snowangel" descr="Image result for snow angel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7711"/>
            <a:ext cx="3834245" cy="231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skiing" descr="Image result for skiing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266" y="2585062"/>
            <a:ext cx="2466109" cy="211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snowman" descr="Image result for build a snowman clip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36" y="2215724"/>
            <a:ext cx="3495818" cy="227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hockey" descr="Image result for hockey clip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707" y="622174"/>
            <a:ext cx="1993879" cy="225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skate" descr="Image result for skating clip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204" y="3072155"/>
            <a:ext cx="1835852" cy="198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fishing" descr="Image result for ice fishing clip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018" y="4267768"/>
            <a:ext cx="3210718" cy="26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82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09600" y="3761508"/>
            <a:ext cx="10972800" cy="256613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Eskimo </a:t>
            </a:r>
            <a:endParaRPr 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09600" y="2005445"/>
            <a:ext cx="10972800" cy="1143000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who live in the arctic circle:</a:t>
            </a:r>
            <a:endParaRPr lang="en-US" sz="540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538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Winter Wonderland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www.youtube.com/watch?v=L1nQpoAvTSg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55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Christmas Tree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Decorate the Christmas Tree</a:t>
            </a:r>
            <a:endParaRPr lang="en-US" dirty="0"/>
          </a:p>
        </p:txBody>
      </p:sp>
      <p:pic>
        <p:nvPicPr>
          <p:cNvPr id="1026" name="Picture 2" descr="Image result for christmas tree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2062978"/>
            <a:ext cx="4991100" cy="479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626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winter worksh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113" y="454888"/>
            <a:ext cx="4802333" cy="6403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7597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winter worksh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9" y="197427"/>
            <a:ext cx="5061194" cy="65398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winter worksh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858" y="197426"/>
            <a:ext cx="5061194" cy="65398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Image result for winter spot the differ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0" y="38366"/>
            <a:ext cx="5091545" cy="683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inter Spot the Differ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5" y="38366"/>
            <a:ext cx="51006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inter Spot the Differe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8" y="38366"/>
            <a:ext cx="5086517" cy="683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inter Spot the Differen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306" y="-37189"/>
            <a:ext cx="5128297" cy="689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Winter Spot the Differen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009" y="0"/>
            <a:ext cx="5129172" cy="689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Winter Spot the Differenc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019" y="-37189"/>
            <a:ext cx="5062162" cy="680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0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Sleigh bells ring</a:t>
            </a:r>
            <a:br>
              <a:rPr lang="en-US" dirty="0"/>
            </a:br>
            <a:r>
              <a:rPr lang="en-US" dirty="0"/>
              <a:t>Are you listening</a:t>
            </a:r>
            <a:br>
              <a:rPr lang="en-US" dirty="0"/>
            </a:br>
            <a:r>
              <a:rPr lang="en-US" dirty="0"/>
              <a:t>In the lane</a:t>
            </a:r>
            <a:br>
              <a:rPr lang="en-US" dirty="0"/>
            </a:br>
            <a:r>
              <a:rPr lang="en-US" dirty="0"/>
              <a:t>Snow is glistening</a:t>
            </a:r>
            <a:br>
              <a:rPr lang="en-US" dirty="0"/>
            </a:br>
            <a:r>
              <a:rPr lang="en-US" dirty="0"/>
              <a:t>A beautiful sight,</a:t>
            </a:r>
            <a:br>
              <a:rPr lang="en-US" dirty="0"/>
            </a:br>
            <a:r>
              <a:rPr lang="en-US" dirty="0"/>
              <a:t>We're happy tonight</a:t>
            </a:r>
            <a:br>
              <a:rPr lang="en-US" dirty="0"/>
            </a:br>
            <a:r>
              <a:rPr lang="en-US" dirty="0"/>
              <a:t>Walking in a winter wonderland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Wonderland</a:t>
            </a:r>
            <a:endParaRPr lang="en-US" dirty="0"/>
          </a:p>
        </p:txBody>
      </p:sp>
      <p:pic>
        <p:nvPicPr>
          <p:cNvPr id="3074" name="Picture 2" descr="Image result for sleigh 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82964"/>
            <a:ext cx="3221471" cy="322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hristmas bell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190" y="190632"/>
            <a:ext cx="3092982" cy="198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4686299"/>
            <a:ext cx="28575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84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Gone away, is the blue bird</a:t>
            </a:r>
            <a:br>
              <a:rPr lang="en-US" dirty="0"/>
            </a:br>
            <a:r>
              <a:rPr lang="en-US" dirty="0"/>
              <a:t>Here to stay, is the new bird</a:t>
            </a:r>
            <a:br>
              <a:rPr lang="en-US" dirty="0"/>
            </a:br>
            <a:r>
              <a:rPr lang="en-US" dirty="0"/>
              <a:t>He sings a love song,</a:t>
            </a:r>
            <a:br>
              <a:rPr lang="en-US" dirty="0"/>
            </a:br>
            <a:r>
              <a:rPr lang="en-US" dirty="0"/>
              <a:t>As we go along</a:t>
            </a:r>
            <a:br>
              <a:rPr lang="en-US" dirty="0"/>
            </a:br>
            <a:r>
              <a:rPr lang="en-US" dirty="0"/>
              <a:t>Walking in a winter wonderland</a:t>
            </a:r>
            <a:br>
              <a:rPr lang="en-US" dirty="0"/>
            </a:br>
            <a:endParaRPr 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Wonderland</a:t>
            </a:r>
            <a:endParaRPr lang="en-US" dirty="0"/>
          </a:p>
        </p:txBody>
      </p:sp>
      <p:pic>
        <p:nvPicPr>
          <p:cNvPr id="4098" name="Picture 2" descr="Image result for blue bird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277">
            <a:off x="9712037" y="1455585"/>
            <a:ext cx="1988127" cy="218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20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In the meadow we can build a snowman</a:t>
            </a:r>
            <a:br>
              <a:rPr lang="en-US" dirty="0"/>
            </a:br>
            <a:r>
              <a:rPr lang="en-US" dirty="0"/>
              <a:t>And pretend that he is Parson Brown</a:t>
            </a:r>
            <a:br>
              <a:rPr lang="en-US" dirty="0"/>
            </a:br>
            <a:r>
              <a:rPr lang="en-US" dirty="0"/>
              <a:t>He'll say are you married</a:t>
            </a:r>
            <a:br>
              <a:rPr lang="en-US" dirty="0"/>
            </a:br>
            <a:r>
              <a:rPr lang="en-US" dirty="0"/>
              <a:t>We'll say no man</a:t>
            </a:r>
            <a:br>
              <a:rPr lang="en-US" dirty="0"/>
            </a:br>
            <a:r>
              <a:rPr lang="en-US" dirty="0"/>
              <a:t>But you can do the job</a:t>
            </a:r>
            <a:br>
              <a:rPr lang="en-US" dirty="0"/>
            </a:br>
            <a:r>
              <a:rPr lang="en-US" dirty="0"/>
              <a:t>When you're in town</a:t>
            </a:r>
            <a:br>
              <a:rPr lang="en-US" dirty="0"/>
            </a:br>
            <a:endParaRPr 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Wonderland</a:t>
            </a:r>
            <a:endParaRPr lang="en-US" dirty="0"/>
          </a:p>
        </p:txBody>
      </p:sp>
      <p:pic>
        <p:nvPicPr>
          <p:cNvPr id="5122" name="Picture 2" descr="Image result for Parson Brow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882" y="3106882"/>
            <a:ext cx="3751117" cy="375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913263"/>
            <a:ext cx="6650181" cy="194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11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whispering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0753"/>
            <a:ext cx="3460462" cy="234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Later on</a:t>
            </a:r>
            <a:br>
              <a:rPr lang="en-US" dirty="0"/>
            </a:br>
            <a:r>
              <a:rPr lang="en-US" dirty="0"/>
              <a:t>We'll conspire</a:t>
            </a:r>
            <a:br>
              <a:rPr lang="en-US" dirty="0"/>
            </a:br>
            <a:r>
              <a:rPr lang="en-US" dirty="0"/>
              <a:t>As we dream by the fire</a:t>
            </a:r>
            <a:br>
              <a:rPr lang="en-US" dirty="0"/>
            </a:br>
            <a:r>
              <a:rPr lang="en-US" dirty="0"/>
              <a:t>To face unafraid</a:t>
            </a:r>
            <a:br>
              <a:rPr lang="en-US" dirty="0"/>
            </a:br>
            <a:r>
              <a:rPr lang="en-US" dirty="0"/>
              <a:t>The plans that we've made</a:t>
            </a:r>
            <a:br>
              <a:rPr lang="en-US" dirty="0"/>
            </a:br>
            <a:r>
              <a:rPr lang="en-US" dirty="0"/>
              <a:t>Walking in a winter wonderland</a:t>
            </a:r>
            <a:br>
              <a:rPr lang="en-US" dirty="0"/>
            </a:br>
            <a:endParaRPr 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Wonderland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60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Sleigh bells ringing</a:t>
            </a:r>
            <a:br>
              <a:rPr lang="en-US" dirty="0"/>
            </a:br>
            <a:r>
              <a:rPr lang="en-US" dirty="0"/>
              <a:t>Are you listening</a:t>
            </a:r>
            <a:br>
              <a:rPr lang="en-US" dirty="0"/>
            </a:br>
            <a:r>
              <a:rPr lang="en-US" dirty="0"/>
              <a:t>In the lane</a:t>
            </a:r>
            <a:br>
              <a:rPr lang="en-US" dirty="0"/>
            </a:br>
            <a:r>
              <a:rPr lang="en-US" dirty="0"/>
              <a:t>Snow is glistening</a:t>
            </a:r>
            <a:br>
              <a:rPr lang="en-US" dirty="0"/>
            </a:br>
            <a:r>
              <a:rPr lang="en-US" dirty="0"/>
              <a:t>A beautiful sight,</a:t>
            </a:r>
            <a:br>
              <a:rPr lang="en-US" dirty="0"/>
            </a:br>
            <a:r>
              <a:rPr lang="en-US" dirty="0"/>
              <a:t>We're happy tonight</a:t>
            </a:r>
            <a:br>
              <a:rPr lang="en-US" dirty="0"/>
            </a:br>
            <a:r>
              <a:rPr lang="en-US" dirty="0"/>
              <a:t>Walking in a winter wonderland</a:t>
            </a:r>
            <a:br>
              <a:rPr lang="en-US" dirty="0"/>
            </a:br>
            <a:endParaRPr 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Wonderland</a:t>
            </a:r>
            <a:endParaRPr lang="en-US" dirty="0"/>
          </a:p>
        </p:txBody>
      </p:sp>
      <p:pic>
        <p:nvPicPr>
          <p:cNvPr id="4" name="Picture 2" descr="Image result for sleigh 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82964"/>
            <a:ext cx="3221471" cy="322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christmas bell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190" y="190632"/>
            <a:ext cx="3092982" cy="198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00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Gone away, is the blue bird</a:t>
            </a:r>
            <a:br>
              <a:rPr lang="en-US" dirty="0"/>
            </a:br>
            <a:r>
              <a:rPr lang="en-US" dirty="0"/>
              <a:t>Here to stay, is the new bird</a:t>
            </a:r>
            <a:br>
              <a:rPr lang="en-US" dirty="0"/>
            </a:br>
            <a:r>
              <a:rPr lang="en-US" dirty="0"/>
              <a:t>He sings a love a song</a:t>
            </a:r>
            <a:br>
              <a:rPr lang="en-US" dirty="0"/>
            </a:br>
            <a:r>
              <a:rPr lang="en-US" dirty="0"/>
              <a:t>As we go along</a:t>
            </a:r>
            <a:br>
              <a:rPr lang="en-US" dirty="0"/>
            </a:br>
            <a:r>
              <a:rPr lang="en-US" dirty="0"/>
              <a:t>Walking in a winter wonderland</a:t>
            </a:r>
            <a:br>
              <a:rPr lang="en-US" dirty="0"/>
            </a:br>
            <a:endParaRPr 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Wonderland</a:t>
            </a:r>
            <a:endParaRPr lang="en-US" dirty="0"/>
          </a:p>
        </p:txBody>
      </p:sp>
      <p:pic>
        <p:nvPicPr>
          <p:cNvPr id="4" name="Picture 2" descr="Image result for blue bird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277">
            <a:off x="9712037" y="1455585"/>
            <a:ext cx="1988127" cy="218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76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In the meadow we can build a snowman</a:t>
            </a:r>
            <a:br>
              <a:rPr lang="en-US" dirty="0"/>
            </a:br>
            <a:r>
              <a:rPr lang="en-US" dirty="0"/>
              <a:t>And pretend that he's a circus clown</a:t>
            </a:r>
            <a:br>
              <a:rPr lang="en-US" dirty="0"/>
            </a:br>
            <a:r>
              <a:rPr lang="en-US" dirty="0"/>
              <a:t>We'll have lots of fun with Mr. Snowman</a:t>
            </a:r>
            <a:br>
              <a:rPr lang="en-US" dirty="0"/>
            </a:br>
            <a:r>
              <a:rPr lang="en-US" dirty="0"/>
              <a:t>Until the other kiddies knock them down</a:t>
            </a:r>
            <a:br>
              <a:rPr lang="en-US" dirty="0"/>
            </a:br>
            <a:endParaRPr 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Wonderland</a:t>
            </a:r>
            <a:endParaRPr lang="en-US" dirty="0"/>
          </a:p>
        </p:txBody>
      </p:sp>
      <p:pic>
        <p:nvPicPr>
          <p:cNvPr id="7170" name="Picture 2" descr="Image result for snowma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564" y="3792682"/>
            <a:ext cx="2484936" cy="306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12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Natural01">
  <a:themeElements>
    <a:clrScheme name="Natural01">
      <a:dk1>
        <a:sysClr val="windowText" lastClr="000000"/>
      </a:dk1>
      <a:lt1>
        <a:sysClr val="window" lastClr="FFFFFF"/>
      </a:lt1>
      <a:dk2>
        <a:srgbClr val="1F6299"/>
      </a:dk2>
      <a:lt2>
        <a:srgbClr val="DFF0F7"/>
      </a:lt2>
      <a:accent1>
        <a:srgbClr val="40C6D8"/>
      </a:accent1>
      <a:accent2>
        <a:srgbClr val="5581FD"/>
      </a:accent2>
      <a:accent3>
        <a:srgbClr val="33BDFB"/>
      </a:accent3>
      <a:accent4>
        <a:srgbClr val="4CD416"/>
      </a:accent4>
      <a:accent5>
        <a:srgbClr val="FE8C2E"/>
      </a:accent5>
      <a:accent6>
        <a:srgbClr val="C489FF"/>
      </a:accent6>
      <a:hlink>
        <a:srgbClr val="D98609"/>
      </a:hlink>
      <a:folHlink>
        <a:srgbClr val="85DFD0"/>
      </a:folHlink>
    </a:clrScheme>
    <a:fontScheme name="Natural01">
      <a:majorFont>
        <a:latin typeface="Tahoma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ahoma"/>
        <a:ea typeface=""/>
        <a:cs typeface=""/>
        <a:font script="Jpan" typeface="HGｺﾞｼｯｸE"/>
        <a:font script="Hang" typeface="맑은 고딕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tural01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31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0000"/>
                <a:satMod val="2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t="30000" r="100000" b="70000"/>
          </a:path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4000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alpha val="38000"/>
                <a:satMod val="150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000000"/>
            </a:lightRig>
          </a:scene3d>
          <a:sp3d contourW="6350" prstMaterial="flat">
            <a:bevelT h="889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satMod val="200000"/>
              </a:schemeClr>
            </a:gs>
            <a:gs pos="100000">
              <a:schemeClr val="phClr">
                <a:tint val="100000"/>
                <a:shade val="89000"/>
                <a:satMod val="150000"/>
                <a:lumMod val="90000"/>
              </a:schemeClr>
            </a:gs>
          </a:gsLst>
          <a:path path="circle">
            <a:fillToRect l="40000" t="30000" r="40000" b="30000"/>
          </a:path>
        </a:gradFill>
        <a:gradFill rotWithShape="1">
          <a:gsLst>
            <a:gs pos="0">
              <a:schemeClr val="phClr">
                <a:tint val="100000"/>
                <a:shade val="90000"/>
                <a:satMod val="200000"/>
                <a:lumMod val="90000"/>
              </a:schemeClr>
            </a:gs>
            <a:gs pos="43000">
              <a:schemeClr val="phClr">
                <a:tint val="85000"/>
                <a:shade val="100000"/>
                <a:satMod val="300000"/>
                <a:lumMod val="100000"/>
              </a:schemeClr>
            </a:gs>
            <a:gs pos="100000">
              <a:schemeClr val="phClr">
                <a:tint val="85000"/>
                <a:shade val="100000"/>
                <a:satMod val="300000"/>
                <a:lumMod val="100000"/>
              </a:schemeClr>
            </a:gs>
          </a:gsLst>
          <a:lin ang="54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TM10237564[[fn=자연 테마]]</Template>
  <TotalTime>144</TotalTime>
  <Words>152</Words>
  <Application>Microsoft Office PowerPoint</Application>
  <PresentationFormat>와이드스크린</PresentationFormat>
  <Paragraphs>53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9" baseType="lpstr">
      <vt:lpstr>맑은 고딕</vt:lpstr>
      <vt:lpstr>Arial</vt:lpstr>
      <vt:lpstr>Tahoma</vt:lpstr>
      <vt:lpstr>Wingdings</vt:lpstr>
      <vt:lpstr>New_Natural01</vt:lpstr>
      <vt:lpstr>Winter Wonderland</vt:lpstr>
      <vt:lpstr>Winter Fun</vt:lpstr>
      <vt:lpstr>Winter Wonderland</vt:lpstr>
      <vt:lpstr>Winter Wonderland</vt:lpstr>
      <vt:lpstr>Winter Wonderland</vt:lpstr>
      <vt:lpstr>Winter Wonderland</vt:lpstr>
      <vt:lpstr>Winter Wonderland</vt:lpstr>
      <vt:lpstr>Winter Wonderland</vt:lpstr>
      <vt:lpstr>Winter Wonderland</vt:lpstr>
      <vt:lpstr>Winter Wonderland</vt:lpstr>
      <vt:lpstr>What is it? </vt:lpstr>
      <vt:lpstr>A Small Road:</vt:lpstr>
      <vt:lpstr>Like Shining:  </vt:lpstr>
      <vt:lpstr>Something nice to see: </vt:lpstr>
      <vt:lpstr>An area with no trees: </vt:lpstr>
      <vt:lpstr>Make plans:</vt:lpstr>
      <vt:lpstr>Not scared: </vt:lpstr>
      <vt:lpstr>Exciting: </vt:lpstr>
      <vt:lpstr>I feel cold: </vt:lpstr>
      <vt:lpstr>People who live in the arctic circle:</vt:lpstr>
      <vt:lpstr>Winter Wonderland</vt:lpstr>
      <vt:lpstr>Christmas Tree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 Wonderland</dc:title>
  <dc:creator>user</dc:creator>
  <cp:lastModifiedBy>user</cp:lastModifiedBy>
  <cp:revision>17</cp:revision>
  <dcterms:created xsi:type="dcterms:W3CDTF">2016-12-06T01:40:24Z</dcterms:created>
  <dcterms:modified xsi:type="dcterms:W3CDTF">2016-12-08T05:01:30Z</dcterms:modified>
</cp:coreProperties>
</file>